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41"/>
  </p:notesMasterIdLst>
  <p:sldIdLst>
    <p:sldId id="281" r:id="rId5"/>
    <p:sldId id="286" r:id="rId6"/>
    <p:sldId id="302" r:id="rId7"/>
    <p:sldId id="310" r:id="rId8"/>
    <p:sldId id="298" r:id="rId9"/>
    <p:sldId id="257" r:id="rId10"/>
    <p:sldId id="299" r:id="rId11"/>
    <p:sldId id="311" r:id="rId12"/>
    <p:sldId id="314" r:id="rId13"/>
    <p:sldId id="306" r:id="rId14"/>
    <p:sldId id="312" r:id="rId15"/>
    <p:sldId id="313" r:id="rId16"/>
    <p:sldId id="287" r:id="rId17"/>
    <p:sldId id="283" r:id="rId18"/>
    <p:sldId id="285" r:id="rId19"/>
    <p:sldId id="300" r:id="rId20"/>
    <p:sldId id="304" r:id="rId21"/>
    <p:sldId id="326" r:id="rId22"/>
    <p:sldId id="291" r:id="rId23"/>
    <p:sldId id="316" r:id="rId24"/>
    <p:sldId id="317" r:id="rId25"/>
    <p:sldId id="318" r:id="rId26"/>
    <p:sldId id="319" r:id="rId27"/>
    <p:sldId id="320" r:id="rId28"/>
    <p:sldId id="321" r:id="rId29"/>
    <p:sldId id="324" r:id="rId30"/>
    <p:sldId id="322" r:id="rId31"/>
    <p:sldId id="325" r:id="rId32"/>
    <p:sldId id="323" r:id="rId33"/>
    <p:sldId id="327" r:id="rId34"/>
    <p:sldId id="292" r:id="rId35"/>
    <p:sldId id="328" r:id="rId36"/>
    <p:sldId id="303" r:id="rId37"/>
    <p:sldId id="288" r:id="rId38"/>
    <p:sldId id="293" r:id="rId39"/>
    <p:sldId id="280" r:id="rId40"/>
  </p:sldIdLst>
  <p:sldSz cx="12192000" cy="6858000"/>
  <p:notesSz cx="6950075" cy="923607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4" roundtripDataSignature="AMtx7mgA0ClRGM9VM1lOtc1xFEJKUmNAP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nah Maskevich" initials="HM" lastIdx="1" clrIdx="0">
    <p:extLst>
      <p:ext uri="{19B8F6BF-5375-455C-9EA6-DF929625EA0E}">
        <p15:presenceInfo xmlns:p15="http://schemas.microsoft.com/office/powerpoint/2012/main" userId="S::HMaskevich@spectrumam.com::1606d951-a8bb-42c2-9951-1c50c7c6040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2878B5"/>
    <a:srgbClr val="F9C0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30EE8E-EA88-4FC4-887F-246464D91572}" v="36" dt="2022-12-13T23:23:28.9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13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Maskevich" userId="1606d951-a8bb-42c2-9951-1c50c7c60409" providerId="ADAL" clId="{A530EE8E-EA88-4FC4-887F-246464D91572}"/>
    <pc:docChg chg="custSel modSld">
      <pc:chgData name="Hannah Maskevich" userId="1606d951-a8bb-42c2-9951-1c50c7c60409" providerId="ADAL" clId="{A530EE8E-EA88-4FC4-887F-246464D91572}" dt="2022-12-15T17:58:13.880" v="99" actId="1076"/>
      <pc:docMkLst>
        <pc:docMk/>
      </pc:docMkLst>
      <pc:sldChg chg="modSp">
        <pc:chgData name="Hannah Maskevich" userId="1606d951-a8bb-42c2-9951-1c50c7c60409" providerId="ADAL" clId="{A530EE8E-EA88-4FC4-887F-246464D91572}" dt="2022-12-13T23:18:31.486" v="10" actId="20577"/>
        <pc:sldMkLst>
          <pc:docMk/>
          <pc:sldMk cId="959450875" sldId="281"/>
        </pc:sldMkLst>
        <pc:spChg chg="mod">
          <ac:chgData name="Hannah Maskevich" userId="1606d951-a8bb-42c2-9951-1c50c7c60409" providerId="ADAL" clId="{A530EE8E-EA88-4FC4-887F-246464D91572}" dt="2022-12-13T23:18:31.486" v="10" actId="20577"/>
          <ac:spMkLst>
            <pc:docMk/>
            <pc:sldMk cId="959450875" sldId="281"/>
            <ac:spMk id="91" creationId="{00000000-0000-0000-0000-000000000000}"/>
          </ac:spMkLst>
        </pc:spChg>
      </pc:sldChg>
      <pc:sldChg chg="addSp delSp modSp mod">
        <pc:chgData name="Hannah Maskevich" userId="1606d951-a8bb-42c2-9951-1c50c7c60409" providerId="ADAL" clId="{A530EE8E-EA88-4FC4-887F-246464D91572}" dt="2022-12-13T23:21:16.844" v="68" actId="14100"/>
        <pc:sldMkLst>
          <pc:docMk/>
          <pc:sldMk cId="3049460996" sldId="287"/>
        </pc:sldMkLst>
        <pc:spChg chg="mod">
          <ac:chgData name="Hannah Maskevich" userId="1606d951-a8bb-42c2-9951-1c50c7c60409" providerId="ADAL" clId="{A530EE8E-EA88-4FC4-887F-246464D91572}" dt="2022-12-13T23:19:36.688" v="59" actId="20577"/>
          <ac:spMkLst>
            <pc:docMk/>
            <pc:sldMk cId="3049460996" sldId="287"/>
            <ac:spMk id="91" creationId="{00000000-0000-0000-0000-000000000000}"/>
          </ac:spMkLst>
        </pc:spChg>
        <pc:graphicFrameChg chg="del">
          <ac:chgData name="Hannah Maskevich" userId="1606d951-a8bb-42c2-9951-1c50c7c60409" providerId="ADAL" clId="{A530EE8E-EA88-4FC4-887F-246464D91572}" dt="2022-12-13T23:21:05.656" v="64" actId="478"/>
          <ac:graphicFrameMkLst>
            <pc:docMk/>
            <pc:sldMk cId="3049460996" sldId="287"/>
            <ac:graphicFrameMk id="3" creationId="{0D13B7F3-F113-429F-8F82-A0A5853B9464}"/>
          </ac:graphicFrameMkLst>
        </pc:graphicFrameChg>
        <pc:graphicFrameChg chg="add mod">
          <ac:chgData name="Hannah Maskevich" userId="1606d951-a8bb-42c2-9951-1c50c7c60409" providerId="ADAL" clId="{A530EE8E-EA88-4FC4-887F-246464D91572}" dt="2022-12-13T23:21:16.844" v="68" actId="14100"/>
          <ac:graphicFrameMkLst>
            <pc:docMk/>
            <pc:sldMk cId="3049460996" sldId="287"/>
            <ac:graphicFrameMk id="6" creationId="{0D13B7F3-F113-429F-8F82-A0A5853B9464}"/>
          </ac:graphicFrameMkLst>
        </pc:graphicFrameChg>
        <pc:picChg chg="add mod">
          <ac:chgData name="Hannah Maskevich" userId="1606d951-a8bb-42c2-9951-1c50c7c60409" providerId="ADAL" clId="{A530EE8E-EA88-4FC4-887F-246464D91572}" dt="2022-12-13T23:21:03.751" v="63" actId="14100"/>
          <ac:picMkLst>
            <pc:docMk/>
            <pc:sldMk cId="3049460996" sldId="287"/>
            <ac:picMk id="4" creationId="{358DFA3D-776D-65FB-C45F-9EBECC538A36}"/>
          </ac:picMkLst>
        </pc:picChg>
        <pc:picChg chg="del">
          <ac:chgData name="Hannah Maskevich" userId="1606d951-a8bb-42c2-9951-1c50c7c60409" providerId="ADAL" clId="{A530EE8E-EA88-4FC4-887F-246464D91572}" dt="2022-12-13T23:20:58.858" v="60" actId="478"/>
          <ac:picMkLst>
            <pc:docMk/>
            <pc:sldMk cId="3049460996" sldId="287"/>
            <ac:picMk id="5" creationId="{43A3A827-27B3-BD5F-A4EC-2925BB6AACD7}"/>
          </ac:picMkLst>
        </pc:picChg>
      </pc:sldChg>
      <pc:sldChg chg="addSp delSp modSp mod">
        <pc:chgData name="Hannah Maskevich" userId="1606d951-a8bb-42c2-9951-1c50c7c60409" providerId="ADAL" clId="{A530EE8E-EA88-4FC4-887F-246464D91572}" dt="2022-12-13T23:23:11.199" v="84"/>
        <pc:sldMkLst>
          <pc:docMk/>
          <pc:sldMk cId="3882044883" sldId="300"/>
        </pc:sldMkLst>
        <pc:graphicFrameChg chg="del mod">
          <ac:chgData name="Hannah Maskevich" userId="1606d951-a8bb-42c2-9951-1c50c7c60409" providerId="ADAL" clId="{A530EE8E-EA88-4FC4-887F-246464D91572}" dt="2022-12-13T23:22:42.079" v="70" actId="478"/>
          <ac:graphicFrameMkLst>
            <pc:docMk/>
            <pc:sldMk cId="3882044883" sldId="300"/>
            <ac:graphicFrameMk id="2" creationId="{70190D36-4656-4D4C-953D-77A70950BA2F}"/>
          </ac:graphicFrameMkLst>
        </pc:graphicFrameChg>
        <pc:graphicFrameChg chg="add mod">
          <ac:chgData name="Hannah Maskevich" userId="1606d951-a8bb-42c2-9951-1c50c7c60409" providerId="ADAL" clId="{A530EE8E-EA88-4FC4-887F-246464D91572}" dt="2022-12-13T23:23:11.199" v="84"/>
          <ac:graphicFrameMkLst>
            <pc:docMk/>
            <pc:sldMk cId="3882044883" sldId="300"/>
            <ac:graphicFrameMk id="3" creationId="{70190D36-4656-4D4C-953D-77A70950BA2F}"/>
          </ac:graphicFrameMkLst>
        </pc:graphicFrameChg>
      </pc:sldChg>
      <pc:sldChg chg="addSp delSp modSp mod">
        <pc:chgData name="Hannah Maskevich" userId="1606d951-a8bb-42c2-9951-1c50c7c60409" providerId="ADAL" clId="{A530EE8E-EA88-4FC4-887F-246464D91572}" dt="2022-12-15T17:58:13.880" v="99" actId="1076"/>
        <pc:sldMkLst>
          <pc:docMk/>
          <pc:sldMk cId="994016102" sldId="302"/>
        </pc:sldMkLst>
        <pc:picChg chg="add mod">
          <ac:chgData name="Hannah Maskevich" userId="1606d951-a8bb-42c2-9951-1c50c7c60409" providerId="ADAL" clId="{A530EE8E-EA88-4FC4-887F-246464D91572}" dt="2022-12-15T17:57:49.762" v="94" actId="1076"/>
          <ac:picMkLst>
            <pc:docMk/>
            <pc:sldMk cId="994016102" sldId="302"/>
            <ac:picMk id="3" creationId="{C9AB83CF-4E20-B57B-3523-94AED0838B4F}"/>
          </ac:picMkLst>
        </pc:picChg>
        <pc:picChg chg="del">
          <ac:chgData name="Hannah Maskevich" userId="1606d951-a8bb-42c2-9951-1c50c7c60409" providerId="ADAL" clId="{A530EE8E-EA88-4FC4-887F-246464D91572}" dt="2022-12-13T23:18:45.716" v="11" actId="478"/>
          <ac:picMkLst>
            <pc:docMk/>
            <pc:sldMk cId="994016102" sldId="302"/>
            <ac:picMk id="4" creationId="{B3F9BB96-5236-D952-56D0-221B8C1FCF51}"/>
          </ac:picMkLst>
        </pc:picChg>
        <pc:picChg chg="add mod">
          <ac:chgData name="Hannah Maskevich" userId="1606d951-a8bb-42c2-9951-1c50c7c60409" providerId="ADAL" clId="{A530EE8E-EA88-4FC4-887F-246464D91572}" dt="2022-12-15T17:58:13.880" v="99" actId="1076"/>
          <ac:picMkLst>
            <pc:docMk/>
            <pc:sldMk cId="994016102" sldId="302"/>
            <ac:picMk id="5" creationId="{B11676A1-757D-936A-2B90-46443B192787}"/>
          </ac:picMkLst>
        </pc:picChg>
        <pc:picChg chg="del">
          <ac:chgData name="Hannah Maskevich" userId="1606d951-a8bb-42c2-9951-1c50c7c60409" providerId="ADAL" clId="{A530EE8E-EA88-4FC4-887F-246464D91572}" dt="2022-12-13T23:18:46.276" v="12" actId="478"/>
          <ac:picMkLst>
            <pc:docMk/>
            <pc:sldMk cId="994016102" sldId="302"/>
            <ac:picMk id="7" creationId="{81B591A6-DE38-590D-0E1E-481F81812B60}"/>
          </ac:picMkLst>
        </pc:picChg>
      </pc:sldChg>
      <pc:sldChg chg="addSp delSp modSp mod">
        <pc:chgData name="Hannah Maskevich" userId="1606d951-a8bb-42c2-9951-1c50c7c60409" providerId="ADAL" clId="{A530EE8E-EA88-4FC4-887F-246464D91572}" dt="2022-12-13T23:23:34.260" v="90" actId="1076"/>
        <pc:sldMkLst>
          <pc:docMk/>
          <pc:sldMk cId="1915404730" sldId="304"/>
        </pc:sldMkLst>
        <pc:graphicFrameChg chg="del">
          <ac:chgData name="Hannah Maskevich" userId="1606d951-a8bb-42c2-9951-1c50c7c60409" providerId="ADAL" clId="{A530EE8E-EA88-4FC4-887F-246464D91572}" dt="2022-12-13T23:23:16.947" v="85" actId="478"/>
          <ac:graphicFrameMkLst>
            <pc:docMk/>
            <pc:sldMk cId="1915404730" sldId="304"/>
            <ac:graphicFrameMk id="3" creationId="{849D95F3-DF72-42F8-86CE-C5315B936AAE}"/>
          </ac:graphicFrameMkLst>
        </pc:graphicFrameChg>
        <pc:graphicFrameChg chg="add mod">
          <ac:chgData name="Hannah Maskevich" userId="1606d951-a8bb-42c2-9951-1c50c7c60409" providerId="ADAL" clId="{A530EE8E-EA88-4FC4-887F-246464D91572}" dt="2022-12-13T23:23:34.260" v="90" actId="1076"/>
          <ac:graphicFrameMkLst>
            <pc:docMk/>
            <pc:sldMk cId="1915404730" sldId="304"/>
            <ac:graphicFrameMk id="4" creationId="{849D95F3-DF72-42F8-86CE-C5315B936AAE}"/>
          </ac:graphicFrameMkLst>
        </pc:graphicFrameChg>
      </pc:sldChg>
      <pc:sldChg chg="modSp mod">
        <pc:chgData name="Hannah Maskevich" userId="1606d951-a8bb-42c2-9951-1c50c7c60409" providerId="ADAL" clId="{A530EE8E-EA88-4FC4-887F-246464D91572}" dt="2022-12-13T23:19:09.861" v="49" actId="20577"/>
        <pc:sldMkLst>
          <pc:docMk/>
          <pc:sldMk cId="3031962970" sldId="310"/>
        </pc:sldMkLst>
        <pc:spChg chg="mod">
          <ac:chgData name="Hannah Maskevich" userId="1606d951-a8bb-42c2-9951-1c50c7c60409" providerId="ADAL" clId="{A530EE8E-EA88-4FC4-887F-246464D91572}" dt="2022-12-13T23:19:09.861" v="49" actId="20577"/>
          <ac:spMkLst>
            <pc:docMk/>
            <pc:sldMk cId="3031962970" sldId="310"/>
            <ac:spMk id="2" creationId="{DF77E976-0B94-4B8C-852C-234A0BACF21C}"/>
          </ac:spMkLst>
        </pc:spChg>
      </pc:sldChg>
    </pc:docChg>
  </pc:docChgLst>
  <pc:docChgLst>
    <pc:chgData name="Hannah Maskevich" userId="1606d951-a8bb-42c2-9951-1c50c7c60409" providerId="ADAL" clId="{09B4BC59-1EF1-4FE2-977B-6BBD8A4CE7C6}"/>
    <pc:docChg chg="undo custSel addSld delSld modSld sldOrd">
      <pc:chgData name="Hannah Maskevich" userId="1606d951-a8bb-42c2-9951-1c50c7c60409" providerId="ADAL" clId="{09B4BC59-1EF1-4FE2-977B-6BBD8A4CE7C6}" dt="2022-11-18T00:25:36.448" v="2837" actId="20577"/>
      <pc:docMkLst>
        <pc:docMk/>
      </pc:docMkLst>
      <pc:sldChg chg="modSp">
        <pc:chgData name="Hannah Maskevich" userId="1606d951-a8bb-42c2-9951-1c50c7c60409" providerId="ADAL" clId="{09B4BC59-1EF1-4FE2-977B-6BBD8A4CE7C6}" dt="2022-11-08T19:46:34.198" v="2636" actId="20577"/>
        <pc:sldMkLst>
          <pc:docMk/>
          <pc:sldMk cId="959450875" sldId="281"/>
        </pc:sldMkLst>
        <pc:spChg chg="mod">
          <ac:chgData name="Hannah Maskevich" userId="1606d951-a8bb-42c2-9951-1c50c7c60409" providerId="ADAL" clId="{09B4BC59-1EF1-4FE2-977B-6BBD8A4CE7C6}" dt="2022-11-08T19:46:34.198" v="2636" actId="20577"/>
          <ac:spMkLst>
            <pc:docMk/>
            <pc:sldMk cId="959450875" sldId="281"/>
            <ac:spMk id="91" creationId="{00000000-0000-0000-0000-000000000000}"/>
          </ac:spMkLst>
        </pc:spChg>
      </pc:sldChg>
      <pc:sldChg chg="addSp delSp modSp mod">
        <pc:chgData name="Hannah Maskevich" userId="1606d951-a8bb-42c2-9951-1c50c7c60409" providerId="ADAL" clId="{09B4BC59-1EF1-4FE2-977B-6BBD8A4CE7C6}" dt="2022-09-07T17:51:35.527" v="269"/>
        <pc:sldMkLst>
          <pc:docMk/>
          <pc:sldMk cId="2720537702" sldId="283"/>
        </pc:sldMkLst>
        <pc:graphicFrameChg chg="del">
          <ac:chgData name="Hannah Maskevich" userId="1606d951-a8bb-42c2-9951-1c50c7c60409" providerId="ADAL" clId="{09B4BC59-1EF1-4FE2-977B-6BBD8A4CE7C6}" dt="2022-09-07T17:50:06.705" v="246" actId="478"/>
          <ac:graphicFrameMkLst>
            <pc:docMk/>
            <pc:sldMk cId="2720537702" sldId="283"/>
            <ac:graphicFrameMk id="6" creationId="{6403EC35-A805-4417-843C-EEC5114EE3D5}"/>
          </ac:graphicFrameMkLst>
        </pc:graphicFrameChg>
        <pc:graphicFrameChg chg="add del mod">
          <ac:chgData name="Hannah Maskevich" userId="1606d951-a8bb-42c2-9951-1c50c7c60409" providerId="ADAL" clId="{09B4BC59-1EF1-4FE2-977B-6BBD8A4CE7C6}" dt="2022-09-07T17:51:21.730" v="261" actId="478"/>
          <ac:graphicFrameMkLst>
            <pc:docMk/>
            <pc:sldMk cId="2720537702" sldId="283"/>
            <ac:graphicFrameMk id="7" creationId="{6403EC35-A805-4417-843C-EEC5114EE3D5}"/>
          </ac:graphicFrameMkLst>
        </pc:graphicFrameChg>
        <pc:graphicFrameChg chg="add mod">
          <ac:chgData name="Hannah Maskevich" userId="1606d951-a8bb-42c2-9951-1c50c7c60409" providerId="ADAL" clId="{09B4BC59-1EF1-4FE2-977B-6BBD8A4CE7C6}" dt="2022-09-07T17:51:35.527" v="269"/>
          <ac:graphicFrameMkLst>
            <pc:docMk/>
            <pc:sldMk cId="2720537702" sldId="283"/>
            <ac:graphicFrameMk id="8" creationId="{6403EC35-A805-4417-843C-EEC5114EE3D5}"/>
          </ac:graphicFrameMkLst>
        </pc:graphicFrameChg>
      </pc:sldChg>
      <pc:sldChg chg="addSp delSp modSp mod">
        <pc:chgData name="Hannah Maskevich" userId="1606d951-a8bb-42c2-9951-1c50c7c60409" providerId="ADAL" clId="{09B4BC59-1EF1-4FE2-977B-6BBD8A4CE7C6}" dt="2022-09-07T17:51:50.236" v="274" actId="14100"/>
        <pc:sldMkLst>
          <pc:docMk/>
          <pc:sldMk cId="2610033276" sldId="285"/>
        </pc:sldMkLst>
        <pc:spChg chg="mod">
          <ac:chgData name="Hannah Maskevich" userId="1606d951-a8bb-42c2-9951-1c50c7c60409" providerId="ADAL" clId="{09B4BC59-1EF1-4FE2-977B-6BBD8A4CE7C6}" dt="2022-09-07T17:50:41.427" v="259" actId="20577"/>
          <ac:spMkLst>
            <pc:docMk/>
            <pc:sldMk cId="2610033276" sldId="285"/>
            <ac:spMk id="91" creationId="{00000000-0000-0000-0000-000000000000}"/>
          </ac:spMkLst>
        </pc:spChg>
        <pc:graphicFrameChg chg="del">
          <ac:chgData name="Hannah Maskevich" userId="1606d951-a8bb-42c2-9951-1c50c7c60409" providerId="ADAL" clId="{09B4BC59-1EF1-4FE2-977B-6BBD8A4CE7C6}" dt="2022-09-07T17:51:46.437" v="270" actId="478"/>
          <ac:graphicFrameMkLst>
            <pc:docMk/>
            <pc:sldMk cId="2610033276" sldId="285"/>
            <ac:graphicFrameMk id="6" creationId="{8B966A93-BD32-4AC5-91D6-5D4028ACD5DA}"/>
          </ac:graphicFrameMkLst>
        </pc:graphicFrameChg>
        <pc:graphicFrameChg chg="add mod">
          <ac:chgData name="Hannah Maskevich" userId="1606d951-a8bb-42c2-9951-1c50c7c60409" providerId="ADAL" clId="{09B4BC59-1EF1-4FE2-977B-6BBD8A4CE7C6}" dt="2022-09-07T17:51:50.236" v="274" actId="14100"/>
          <ac:graphicFrameMkLst>
            <pc:docMk/>
            <pc:sldMk cId="2610033276" sldId="285"/>
            <ac:graphicFrameMk id="7" creationId="{8B966A93-BD32-4AC5-91D6-5D4028ACD5DA}"/>
          </ac:graphicFrameMkLst>
        </pc:graphicFrameChg>
      </pc:sldChg>
      <pc:sldChg chg="modSp mod modNotesTx">
        <pc:chgData name="Hannah Maskevich" userId="1606d951-a8bb-42c2-9951-1c50c7c60409" providerId="ADAL" clId="{09B4BC59-1EF1-4FE2-977B-6BBD8A4CE7C6}" dt="2022-11-17T21:56:41.527" v="2829" actId="6549"/>
        <pc:sldMkLst>
          <pc:docMk/>
          <pc:sldMk cId="63774004" sldId="286"/>
        </pc:sldMkLst>
        <pc:spChg chg="mod">
          <ac:chgData name="Hannah Maskevich" userId="1606d951-a8bb-42c2-9951-1c50c7c60409" providerId="ADAL" clId="{09B4BC59-1EF1-4FE2-977B-6BBD8A4CE7C6}" dt="2022-09-07T17:33:35.961" v="15" actId="20577"/>
          <ac:spMkLst>
            <pc:docMk/>
            <pc:sldMk cId="63774004" sldId="286"/>
            <ac:spMk id="2" creationId="{4F606C7D-CC7B-4165-973E-120A06742B2B}"/>
          </ac:spMkLst>
        </pc:spChg>
        <pc:spChg chg="mod">
          <ac:chgData name="Hannah Maskevich" userId="1606d951-a8bb-42c2-9951-1c50c7c60409" providerId="ADAL" clId="{09B4BC59-1EF1-4FE2-977B-6BBD8A4CE7C6}" dt="2022-09-15T17:41:08.487" v="2109" actId="20577"/>
          <ac:spMkLst>
            <pc:docMk/>
            <pc:sldMk cId="63774004" sldId="286"/>
            <ac:spMk id="3" creationId="{80BA4786-C195-44D0-B216-ED277F4F2522}"/>
          </ac:spMkLst>
        </pc:spChg>
      </pc:sldChg>
      <pc:sldChg chg="addSp delSp modSp mod">
        <pc:chgData name="Hannah Maskevich" userId="1606d951-a8bb-42c2-9951-1c50c7c60409" providerId="ADAL" clId="{09B4BC59-1EF1-4FE2-977B-6BBD8A4CE7C6}" dt="2022-11-11T18:51:28.884" v="2787" actId="14100"/>
        <pc:sldMkLst>
          <pc:docMk/>
          <pc:sldMk cId="3049460996" sldId="287"/>
        </pc:sldMkLst>
        <pc:spChg chg="mod">
          <ac:chgData name="Hannah Maskevich" userId="1606d951-a8bb-42c2-9951-1c50c7c60409" providerId="ADAL" clId="{09B4BC59-1EF1-4FE2-977B-6BBD8A4CE7C6}" dt="2022-11-11T18:50:26.099" v="2778" actId="20577"/>
          <ac:spMkLst>
            <pc:docMk/>
            <pc:sldMk cId="3049460996" sldId="287"/>
            <ac:spMk id="91" creationId="{00000000-0000-0000-0000-000000000000}"/>
          </ac:spMkLst>
        </pc:spChg>
        <pc:graphicFrameChg chg="add del mod">
          <ac:chgData name="Hannah Maskevich" userId="1606d951-a8bb-42c2-9951-1c50c7c60409" providerId="ADAL" clId="{09B4BC59-1EF1-4FE2-977B-6BBD8A4CE7C6}" dt="2022-11-11T18:51:18.324" v="2783" actId="14100"/>
          <ac:graphicFrameMkLst>
            <pc:docMk/>
            <pc:sldMk cId="3049460996" sldId="287"/>
            <ac:graphicFrameMk id="3" creationId="{0D13B7F3-F113-429F-8F82-A0A5853B9464}"/>
          </ac:graphicFrameMkLst>
        </pc:graphicFrameChg>
        <pc:graphicFrameChg chg="del">
          <ac:chgData name="Hannah Maskevich" userId="1606d951-a8bb-42c2-9951-1c50c7c60409" providerId="ADAL" clId="{09B4BC59-1EF1-4FE2-977B-6BBD8A4CE7C6}" dt="2022-09-07T17:49:36.016" v="240" actId="478"/>
          <ac:graphicFrameMkLst>
            <pc:docMk/>
            <pc:sldMk cId="3049460996" sldId="287"/>
            <ac:graphicFrameMk id="3" creationId="{14EFB294-986A-4E54-86E9-CD5BF013C750}"/>
          </ac:graphicFrameMkLst>
        </pc:graphicFrameChg>
        <pc:graphicFrameChg chg="add del mod">
          <ac:chgData name="Hannah Maskevich" userId="1606d951-a8bb-42c2-9951-1c50c7c60409" providerId="ADAL" clId="{09B4BC59-1EF1-4FE2-977B-6BBD8A4CE7C6}" dt="2022-11-11T18:51:13.914" v="2779" actId="478"/>
          <ac:graphicFrameMkLst>
            <pc:docMk/>
            <pc:sldMk cId="3049460996" sldId="287"/>
            <ac:graphicFrameMk id="4" creationId="{0D13B7F3-F113-429F-8F82-A0A5853B9464}"/>
          </ac:graphicFrameMkLst>
        </pc:graphicFrameChg>
        <pc:graphicFrameChg chg="add del mod modGraphic">
          <ac:chgData name="Hannah Maskevich" userId="1606d951-a8bb-42c2-9951-1c50c7c60409" providerId="ADAL" clId="{09B4BC59-1EF1-4FE2-977B-6BBD8A4CE7C6}" dt="2022-09-23T20:07:34.727" v="2115" actId="478"/>
          <ac:graphicFrameMkLst>
            <pc:docMk/>
            <pc:sldMk cId="3049460996" sldId="287"/>
            <ac:graphicFrameMk id="4" creationId="{B7693976-1983-55FB-17E1-C9CA028658E1}"/>
          </ac:graphicFrameMkLst>
        </pc:graphicFrameChg>
        <pc:graphicFrameChg chg="add del mod">
          <ac:chgData name="Hannah Maskevich" userId="1606d951-a8bb-42c2-9951-1c50c7c60409" providerId="ADAL" clId="{09B4BC59-1EF1-4FE2-977B-6BBD8A4CE7C6}" dt="2022-09-23T20:07:22.768" v="2110" actId="478"/>
          <ac:graphicFrameMkLst>
            <pc:docMk/>
            <pc:sldMk cId="3049460996" sldId="287"/>
            <ac:graphicFrameMk id="9" creationId="{0D13B7F3-F113-429F-8F82-A0A5853B9464}"/>
          </ac:graphicFrameMkLst>
        </pc:graphicFrameChg>
        <pc:graphicFrameChg chg="del">
          <ac:chgData name="Hannah Maskevich" userId="1606d951-a8bb-42c2-9951-1c50c7c60409" providerId="ADAL" clId="{09B4BC59-1EF1-4FE2-977B-6BBD8A4CE7C6}" dt="2022-09-07T17:49:25.493" v="235" actId="478"/>
          <ac:graphicFrameMkLst>
            <pc:docMk/>
            <pc:sldMk cId="3049460996" sldId="287"/>
            <ac:graphicFrameMk id="13" creationId="{0D13B7F3-F113-429F-8F82-A0A5853B9464}"/>
          </ac:graphicFrameMkLst>
        </pc:graphicFrameChg>
        <pc:picChg chg="add mod">
          <ac:chgData name="Hannah Maskevich" userId="1606d951-a8bb-42c2-9951-1c50c7c60409" providerId="ADAL" clId="{09B4BC59-1EF1-4FE2-977B-6BBD8A4CE7C6}" dt="2022-11-11T18:51:28.884" v="2787" actId="14100"/>
          <ac:picMkLst>
            <pc:docMk/>
            <pc:sldMk cId="3049460996" sldId="287"/>
            <ac:picMk id="5" creationId="{43A3A827-27B3-BD5F-A4EC-2925BB6AACD7}"/>
          </ac:picMkLst>
        </pc:picChg>
        <pc:picChg chg="add del mod">
          <ac:chgData name="Hannah Maskevich" userId="1606d951-a8bb-42c2-9951-1c50c7c60409" providerId="ADAL" clId="{09B4BC59-1EF1-4FE2-977B-6BBD8A4CE7C6}" dt="2022-10-25T13:54:17.656" v="2410" actId="478"/>
          <ac:picMkLst>
            <pc:docMk/>
            <pc:sldMk cId="3049460996" sldId="287"/>
            <ac:picMk id="5" creationId="{60DA3060-0C09-1341-1D1F-F27E728F9EB7}"/>
          </ac:picMkLst>
        </pc:picChg>
        <pc:picChg chg="add del mod">
          <ac:chgData name="Hannah Maskevich" userId="1606d951-a8bb-42c2-9951-1c50c7c60409" providerId="ADAL" clId="{09B4BC59-1EF1-4FE2-977B-6BBD8A4CE7C6}" dt="2022-11-11T18:51:23.588" v="2784" actId="478"/>
          <ac:picMkLst>
            <pc:docMk/>
            <pc:sldMk cId="3049460996" sldId="287"/>
            <ac:picMk id="6" creationId="{34BEB0DF-C4D7-375B-C985-20800779803C}"/>
          </ac:picMkLst>
        </pc:picChg>
        <pc:picChg chg="mod">
          <ac:chgData name="Hannah Maskevich" userId="1606d951-a8bb-42c2-9951-1c50c7c60409" providerId="ADAL" clId="{09B4BC59-1EF1-4FE2-977B-6BBD8A4CE7C6}" dt="2022-09-29T21:38:22.313" v="2364" actId="1076"/>
          <ac:picMkLst>
            <pc:docMk/>
            <pc:sldMk cId="3049460996" sldId="287"/>
            <ac:picMk id="12" creationId="{67E9BB0A-75AF-5449-85CE-ADACF1E8F6DC}"/>
          </ac:picMkLst>
        </pc:picChg>
      </pc:sldChg>
      <pc:sldChg chg="modSp mod">
        <pc:chgData name="Hannah Maskevich" userId="1606d951-a8bb-42c2-9951-1c50c7c60409" providerId="ADAL" clId="{09B4BC59-1EF1-4FE2-977B-6BBD8A4CE7C6}" dt="2022-11-15T20:39:50.362" v="2823" actId="20577"/>
        <pc:sldMkLst>
          <pc:docMk/>
          <pc:sldMk cId="2989846981" sldId="291"/>
        </pc:sldMkLst>
        <pc:spChg chg="mod">
          <ac:chgData name="Hannah Maskevich" userId="1606d951-a8bb-42c2-9951-1c50c7c60409" providerId="ADAL" clId="{09B4BC59-1EF1-4FE2-977B-6BBD8A4CE7C6}" dt="2022-09-08T13:26:26.943" v="1968" actId="20577"/>
          <ac:spMkLst>
            <pc:docMk/>
            <pc:sldMk cId="2989846981" sldId="291"/>
            <ac:spMk id="4" creationId="{5AE7ECE6-8968-49B1-B2B9-8B435EFDC5E8}"/>
          </ac:spMkLst>
        </pc:spChg>
        <pc:spChg chg="mod">
          <ac:chgData name="Hannah Maskevich" userId="1606d951-a8bb-42c2-9951-1c50c7c60409" providerId="ADAL" clId="{09B4BC59-1EF1-4FE2-977B-6BBD8A4CE7C6}" dt="2022-11-15T20:39:50.362" v="2823" actId="20577"/>
          <ac:spMkLst>
            <pc:docMk/>
            <pc:sldMk cId="2989846981" sldId="291"/>
            <ac:spMk id="91" creationId="{00000000-0000-0000-0000-000000000000}"/>
          </ac:spMkLst>
        </pc:spChg>
      </pc:sldChg>
      <pc:sldChg chg="modSp mod">
        <pc:chgData name="Hannah Maskevich" userId="1606d951-a8bb-42c2-9951-1c50c7c60409" providerId="ADAL" clId="{09B4BC59-1EF1-4FE2-977B-6BBD8A4CE7C6}" dt="2022-11-08T22:44:51.441" v="2704" actId="21"/>
        <pc:sldMkLst>
          <pc:docMk/>
          <pc:sldMk cId="780245485" sldId="292"/>
        </pc:sldMkLst>
        <pc:spChg chg="mod">
          <ac:chgData name="Hannah Maskevich" userId="1606d951-a8bb-42c2-9951-1c50c7c60409" providerId="ADAL" clId="{09B4BC59-1EF1-4FE2-977B-6BBD8A4CE7C6}" dt="2022-11-08T22:44:51.441" v="2704" actId="21"/>
          <ac:spMkLst>
            <pc:docMk/>
            <pc:sldMk cId="780245485" sldId="292"/>
            <ac:spMk id="4" creationId="{5AE7ECE6-8968-49B1-B2B9-8B435EFDC5E8}"/>
          </ac:spMkLst>
        </pc:spChg>
      </pc:sldChg>
      <pc:sldChg chg="modSp mod ord">
        <pc:chgData name="Hannah Maskevich" userId="1606d951-a8bb-42c2-9951-1c50c7c60409" providerId="ADAL" clId="{09B4BC59-1EF1-4FE2-977B-6BBD8A4CE7C6}" dt="2022-10-27T13:47:34.591" v="2433"/>
        <pc:sldMkLst>
          <pc:docMk/>
          <pc:sldMk cId="3451509084" sldId="298"/>
        </pc:sldMkLst>
        <pc:spChg chg="mod">
          <ac:chgData name="Hannah Maskevich" userId="1606d951-a8bb-42c2-9951-1c50c7c60409" providerId="ADAL" clId="{09B4BC59-1EF1-4FE2-977B-6BBD8A4CE7C6}" dt="2022-09-07T17:34:20.470" v="45" actId="6549"/>
          <ac:spMkLst>
            <pc:docMk/>
            <pc:sldMk cId="3451509084" sldId="298"/>
            <ac:spMk id="4" creationId="{606F264F-29D0-4198-A65B-66BB55D16DB3}"/>
          </ac:spMkLst>
        </pc:spChg>
      </pc:sldChg>
      <pc:sldChg chg="addSp delSp modSp mod">
        <pc:chgData name="Hannah Maskevich" userId="1606d951-a8bb-42c2-9951-1c50c7c60409" providerId="ADAL" clId="{09B4BC59-1EF1-4FE2-977B-6BBD8A4CE7C6}" dt="2022-11-11T18:53:15.566" v="2792" actId="14100"/>
        <pc:sldMkLst>
          <pc:docMk/>
          <pc:sldMk cId="3882044883" sldId="300"/>
        </pc:sldMkLst>
        <pc:graphicFrameChg chg="add del mod">
          <ac:chgData name="Hannah Maskevich" userId="1606d951-a8bb-42c2-9951-1c50c7c60409" providerId="ADAL" clId="{09B4BC59-1EF1-4FE2-977B-6BBD8A4CE7C6}" dt="2022-11-11T18:53:15.566" v="2792" actId="14100"/>
          <ac:graphicFrameMkLst>
            <pc:docMk/>
            <pc:sldMk cId="3882044883" sldId="300"/>
            <ac:graphicFrameMk id="2" creationId="{70190D36-4656-4D4C-953D-77A70950BA2F}"/>
          </ac:graphicFrameMkLst>
        </pc:graphicFrameChg>
        <pc:graphicFrameChg chg="add del mod">
          <ac:chgData name="Hannah Maskevich" userId="1606d951-a8bb-42c2-9951-1c50c7c60409" providerId="ADAL" clId="{09B4BC59-1EF1-4FE2-977B-6BBD8A4CE7C6}" dt="2022-11-11T18:53:11.226" v="2788" actId="478"/>
          <ac:graphicFrameMkLst>
            <pc:docMk/>
            <pc:sldMk cId="3882044883" sldId="300"/>
            <ac:graphicFrameMk id="3" creationId="{70190D36-4656-4D4C-953D-77A70950BA2F}"/>
          </ac:graphicFrameMkLst>
        </pc:graphicFrameChg>
        <pc:graphicFrameChg chg="add del mod">
          <ac:chgData name="Hannah Maskevich" userId="1606d951-a8bb-42c2-9951-1c50c7c60409" providerId="ADAL" clId="{09B4BC59-1EF1-4FE2-977B-6BBD8A4CE7C6}" dt="2022-09-23T20:08:32.679" v="2120" actId="478"/>
          <ac:graphicFrameMkLst>
            <pc:docMk/>
            <pc:sldMk cId="3882044883" sldId="300"/>
            <ac:graphicFrameMk id="6" creationId="{70190D36-4656-4D4C-953D-77A70950BA2F}"/>
          </ac:graphicFrameMkLst>
        </pc:graphicFrameChg>
        <pc:graphicFrameChg chg="del">
          <ac:chgData name="Hannah Maskevich" userId="1606d951-a8bb-42c2-9951-1c50c7c60409" providerId="ADAL" clId="{09B4BC59-1EF1-4FE2-977B-6BBD8A4CE7C6}" dt="2022-09-07T17:52:54.501" v="275" actId="478"/>
          <ac:graphicFrameMkLst>
            <pc:docMk/>
            <pc:sldMk cId="3882044883" sldId="300"/>
            <ac:graphicFrameMk id="7" creationId="{70190D36-4656-4D4C-953D-77A70950BA2F}"/>
          </ac:graphicFrameMkLst>
        </pc:graphicFrameChg>
      </pc:sldChg>
      <pc:sldChg chg="addSp delSp modSp mod ord">
        <pc:chgData name="Hannah Maskevich" userId="1606d951-a8bb-42c2-9951-1c50c7c60409" providerId="ADAL" clId="{09B4BC59-1EF1-4FE2-977B-6BBD8A4CE7C6}" dt="2022-11-08T22:37:03.583" v="2656" actId="1076"/>
        <pc:sldMkLst>
          <pc:docMk/>
          <pc:sldMk cId="994016102" sldId="302"/>
        </pc:sldMkLst>
        <pc:picChg chg="add del mod">
          <ac:chgData name="Hannah Maskevich" userId="1606d951-a8bb-42c2-9951-1c50c7c60409" providerId="ADAL" clId="{09B4BC59-1EF1-4FE2-977B-6BBD8A4CE7C6}" dt="2022-11-08T22:35:58.317" v="2647" actId="478"/>
          <ac:picMkLst>
            <pc:docMk/>
            <pc:sldMk cId="994016102" sldId="302"/>
            <ac:picMk id="3" creationId="{419ED0A1-F042-9A0F-7EF4-2D5E60D23193}"/>
          </ac:picMkLst>
        </pc:picChg>
        <pc:picChg chg="del mod">
          <ac:chgData name="Hannah Maskevich" userId="1606d951-a8bb-42c2-9951-1c50c7c60409" providerId="ADAL" clId="{09B4BC59-1EF1-4FE2-977B-6BBD8A4CE7C6}" dt="2022-09-07T17:33:45.371" v="19" actId="478"/>
          <ac:picMkLst>
            <pc:docMk/>
            <pc:sldMk cId="994016102" sldId="302"/>
            <ac:picMk id="4" creationId="{B0304A4E-D95A-4ECF-AB5F-F7BBD3C6021B}"/>
          </ac:picMkLst>
        </pc:picChg>
        <pc:picChg chg="add mod">
          <ac:chgData name="Hannah Maskevich" userId="1606d951-a8bb-42c2-9951-1c50c7c60409" providerId="ADAL" clId="{09B4BC59-1EF1-4FE2-977B-6BBD8A4CE7C6}" dt="2022-11-08T22:36:17.249" v="2652" actId="1076"/>
          <ac:picMkLst>
            <pc:docMk/>
            <pc:sldMk cId="994016102" sldId="302"/>
            <ac:picMk id="4" creationId="{B3F9BB96-5236-D952-56D0-221B8C1FCF51}"/>
          </ac:picMkLst>
        </pc:picChg>
        <pc:picChg chg="add del mod">
          <ac:chgData name="Hannah Maskevich" userId="1606d951-a8bb-42c2-9951-1c50c7c60409" providerId="ADAL" clId="{09B4BC59-1EF1-4FE2-977B-6BBD8A4CE7C6}" dt="2022-11-08T22:35:58.966" v="2648" actId="478"/>
          <ac:picMkLst>
            <pc:docMk/>
            <pc:sldMk cId="994016102" sldId="302"/>
            <ac:picMk id="5" creationId="{3DBDCB52-4DAA-623A-127B-949513BC83DD}"/>
          </ac:picMkLst>
        </pc:picChg>
        <pc:picChg chg="del">
          <ac:chgData name="Hannah Maskevich" userId="1606d951-a8bb-42c2-9951-1c50c7c60409" providerId="ADAL" clId="{09B4BC59-1EF1-4FE2-977B-6BBD8A4CE7C6}" dt="2022-09-07T17:33:45.825" v="20" actId="478"/>
          <ac:picMkLst>
            <pc:docMk/>
            <pc:sldMk cId="994016102" sldId="302"/>
            <ac:picMk id="7" creationId="{40811F16-D746-40E9-943C-9B21CBFA0A71}"/>
          </ac:picMkLst>
        </pc:picChg>
        <pc:picChg chg="add mod">
          <ac:chgData name="Hannah Maskevich" userId="1606d951-a8bb-42c2-9951-1c50c7c60409" providerId="ADAL" clId="{09B4BC59-1EF1-4FE2-977B-6BBD8A4CE7C6}" dt="2022-11-08T22:37:03.583" v="2656" actId="1076"/>
          <ac:picMkLst>
            <pc:docMk/>
            <pc:sldMk cId="994016102" sldId="302"/>
            <ac:picMk id="7" creationId="{81B591A6-DE38-590D-0E1E-481F81812B60}"/>
          </ac:picMkLst>
        </pc:picChg>
      </pc:sldChg>
      <pc:sldChg chg="modSp mod">
        <pc:chgData name="Hannah Maskevich" userId="1606d951-a8bb-42c2-9951-1c50c7c60409" providerId="ADAL" clId="{09B4BC59-1EF1-4FE2-977B-6BBD8A4CE7C6}" dt="2022-09-23T20:09:40.181" v="2174" actId="20577"/>
        <pc:sldMkLst>
          <pc:docMk/>
          <pc:sldMk cId="984465265" sldId="303"/>
        </pc:sldMkLst>
        <pc:spChg chg="mod">
          <ac:chgData name="Hannah Maskevich" userId="1606d951-a8bb-42c2-9951-1c50c7c60409" providerId="ADAL" clId="{09B4BC59-1EF1-4FE2-977B-6BBD8A4CE7C6}" dt="2022-09-23T20:09:40.181" v="2174" actId="20577"/>
          <ac:spMkLst>
            <pc:docMk/>
            <pc:sldMk cId="984465265" sldId="303"/>
            <ac:spMk id="2" creationId="{428D662A-5AE6-4270-9F4C-E541C1069E8F}"/>
          </ac:spMkLst>
        </pc:spChg>
      </pc:sldChg>
      <pc:sldChg chg="addSp delSp modSp mod">
        <pc:chgData name="Hannah Maskevich" userId="1606d951-a8bb-42c2-9951-1c50c7c60409" providerId="ADAL" clId="{09B4BC59-1EF1-4FE2-977B-6BBD8A4CE7C6}" dt="2022-11-11T18:53:30.159" v="2799" actId="14100"/>
        <pc:sldMkLst>
          <pc:docMk/>
          <pc:sldMk cId="1915404730" sldId="304"/>
        </pc:sldMkLst>
        <pc:spChg chg="mod">
          <ac:chgData name="Hannah Maskevich" userId="1606d951-a8bb-42c2-9951-1c50c7c60409" providerId="ADAL" clId="{09B4BC59-1EF1-4FE2-977B-6BBD8A4CE7C6}" dt="2022-09-07T17:53:29.706" v="292" actId="20577"/>
          <ac:spMkLst>
            <pc:docMk/>
            <pc:sldMk cId="1915404730" sldId="304"/>
            <ac:spMk id="8" creationId="{05D7DE17-3FF5-49EF-A4C4-78E325FBC4B9}"/>
          </ac:spMkLst>
        </pc:spChg>
        <pc:graphicFrameChg chg="add del mod">
          <ac:chgData name="Hannah Maskevich" userId="1606d951-a8bb-42c2-9951-1c50c7c60409" providerId="ADAL" clId="{09B4BC59-1EF1-4FE2-977B-6BBD8A4CE7C6}" dt="2022-11-11T18:53:30.159" v="2799" actId="14100"/>
          <ac:graphicFrameMkLst>
            <pc:docMk/>
            <pc:sldMk cId="1915404730" sldId="304"/>
            <ac:graphicFrameMk id="3" creationId="{849D95F3-DF72-42F8-86CE-C5315B936AAE}"/>
          </ac:graphicFrameMkLst>
        </pc:graphicFrameChg>
        <pc:graphicFrameChg chg="add del mod">
          <ac:chgData name="Hannah Maskevich" userId="1606d951-a8bb-42c2-9951-1c50c7c60409" providerId="ADAL" clId="{09B4BC59-1EF1-4FE2-977B-6BBD8A4CE7C6}" dt="2022-11-11T18:53:20.309" v="2793" actId="478"/>
          <ac:graphicFrameMkLst>
            <pc:docMk/>
            <pc:sldMk cId="1915404730" sldId="304"/>
            <ac:graphicFrameMk id="4" creationId="{849D95F3-DF72-42F8-86CE-C5315B936AAE}"/>
          </ac:graphicFrameMkLst>
        </pc:graphicFrameChg>
        <pc:graphicFrameChg chg="add del mod">
          <ac:chgData name="Hannah Maskevich" userId="1606d951-a8bb-42c2-9951-1c50c7c60409" providerId="ADAL" clId="{09B4BC59-1EF1-4FE2-977B-6BBD8A4CE7C6}" dt="2022-09-23T20:09:14.138" v="2137" actId="478"/>
          <ac:graphicFrameMkLst>
            <pc:docMk/>
            <pc:sldMk cId="1915404730" sldId="304"/>
            <ac:graphicFrameMk id="7" creationId="{849D95F3-DF72-42F8-86CE-C5315B936AAE}"/>
          </ac:graphicFrameMkLst>
        </pc:graphicFrameChg>
        <pc:graphicFrameChg chg="del">
          <ac:chgData name="Hannah Maskevich" userId="1606d951-a8bb-42c2-9951-1c50c7c60409" providerId="ADAL" clId="{09B4BC59-1EF1-4FE2-977B-6BBD8A4CE7C6}" dt="2022-09-07T17:53:37.362" v="293" actId="478"/>
          <ac:graphicFrameMkLst>
            <pc:docMk/>
            <pc:sldMk cId="1915404730" sldId="304"/>
            <ac:graphicFrameMk id="9" creationId="{849D95F3-DF72-42F8-86CE-C5315B936AAE}"/>
          </ac:graphicFrameMkLst>
        </pc:graphicFrameChg>
      </pc:sldChg>
      <pc:sldChg chg="addSp modSp mod">
        <pc:chgData name="Hannah Maskevich" userId="1606d951-a8bb-42c2-9951-1c50c7c60409" providerId="ADAL" clId="{09B4BC59-1EF1-4FE2-977B-6BBD8A4CE7C6}" dt="2022-09-07T17:39:02.186" v="223" actId="1076"/>
        <pc:sldMkLst>
          <pc:docMk/>
          <pc:sldMk cId="763015906" sldId="306"/>
        </pc:sldMkLst>
        <pc:spChg chg="add mod">
          <ac:chgData name="Hannah Maskevich" userId="1606d951-a8bb-42c2-9951-1c50c7c60409" providerId="ADAL" clId="{09B4BC59-1EF1-4FE2-977B-6BBD8A4CE7C6}" dt="2022-09-07T17:39:02.186" v="223" actId="1076"/>
          <ac:spMkLst>
            <pc:docMk/>
            <pc:sldMk cId="763015906" sldId="306"/>
            <ac:spMk id="2" creationId="{4353D503-CEBD-333B-736C-0559EB749546}"/>
          </ac:spMkLst>
        </pc:spChg>
        <pc:spChg chg="mod">
          <ac:chgData name="Hannah Maskevich" userId="1606d951-a8bb-42c2-9951-1c50c7c60409" providerId="ADAL" clId="{09B4BC59-1EF1-4FE2-977B-6BBD8A4CE7C6}" dt="2022-09-07T17:37:41.815" v="163" actId="20577"/>
          <ac:spMkLst>
            <pc:docMk/>
            <pc:sldMk cId="763015906" sldId="306"/>
            <ac:spMk id="91" creationId="{00000000-0000-0000-0000-000000000000}"/>
          </ac:spMkLst>
        </pc:spChg>
      </pc:sldChg>
      <pc:sldChg chg="modSp mod ord">
        <pc:chgData name="Hannah Maskevich" userId="1606d951-a8bb-42c2-9951-1c50c7c60409" providerId="ADAL" clId="{09B4BC59-1EF1-4FE2-977B-6BBD8A4CE7C6}" dt="2022-11-18T00:25:36.448" v="2837" actId="20577"/>
        <pc:sldMkLst>
          <pc:docMk/>
          <pc:sldMk cId="3031962970" sldId="310"/>
        </pc:sldMkLst>
        <pc:spChg chg="mod">
          <ac:chgData name="Hannah Maskevich" userId="1606d951-a8bb-42c2-9951-1c50c7c60409" providerId="ADAL" clId="{09B4BC59-1EF1-4FE2-977B-6BBD8A4CE7C6}" dt="2022-11-18T00:25:36.448" v="2837" actId="20577"/>
          <ac:spMkLst>
            <pc:docMk/>
            <pc:sldMk cId="3031962970" sldId="310"/>
            <ac:spMk id="2" creationId="{DF77E976-0B94-4B8C-852C-234A0BACF21C}"/>
          </ac:spMkLst>
        </pc:spChg>
      </pc:sldChg>
      <pc:sldChg chg="modSp add mod">
        <pc:chgData name="Hannah Maskevich" userId="1606d951-a8bb-42c2-9951-1c50c7c60409" providerId="ADAL" clId="{09B4BC59-1EF1-4FE2-977B-6BBD8A4CE7C6}" dt="2022-09-07T17:37:46.708" v="185" actId="20577"/>
        <pc:sldMkLst>
          <pc:docMk/>
          <pc:sldMk cId="267065974" sldId="312"/>
        </pc:sldMkLst>
        <pc:spChg chg="mod">
          <ac:chgData name="Hannah Maskevich" userId="1606d951-a8bb-42c2-9951-1c50c7c60409" providerId="ADAL" clId="{09B4BC59-1EF1-4FE2-977B-6BBD8A4CE7C6}" dt="2022-09-07T17:36:28.958" v="74" actId="21"/>
          <ac:spMkLst>
            <pc:docMk/>
            <pc:sldMk cId="267065974" sldId="312"/>
            <ac:spMk id="2" creationId="{4353D503-CEBD-333B-736C-0559EB749546}"/>
          </ac:spMkLst>
        </pc:spChg>
        <pc:spChg chg="mod">
          <ac:chgData name="Hannah Maskevich" userId="1606d951-a8bb-42c2-9951-1c50c7c60409" providerId="ADAL" clId="{09B4BC59-1EF1-4FE2-977B-6BBD8A4CE7C6}" dt="2022-09-07T17:37:46.708" v="185" actId="20577"/>
          <ac:spMkLst>
            <pc:docMk/>
            <pc:sldMk cId="267065974" sldId="312"/>
            <ac:spMk id="91" creationId="{00000000-0000-0000-0000-000000000000}"/>
          </ac:spMkLst>
        </pc:spChg>
      </pc:sldChg>
      <pc:sldChg chg="modSp add mod">
        <pc:chgData name="Hannah Maskevich" userId="1606d951-a8bb-42c2-9951-1c50c7c60409" providerId="ADAL" clId="{09B4BC59-1EF1-4FE2-977B-6BBD8A4CE7C6}" dt="2022-09-07T17:39:12.024" v="226" actId="20577"/>
        <pc:sldMkLst>
          <pc:docMk/>
          <pc:sldMk cId="3771751299" sldId="313"/>
        </pc:sldMkLst>
        <pc:spChg chg="mod">
          <ac:chgData name="Hannah Maskevich" userId="1606d951-a8bb-42c2-9951-1c50c7c60409" providerId="ADAL" clId="{09B4BC59-1EF1-4FE2-977B-6BBD8A4CE7C6}" dt="2022-09-07T17:39:12.024" v="226" actId="20577"/>
          <ac:spMkLst>
            <pc:docMk/>
            <pc:sldMk cId="3771751299" sldId="313"/>
            <ac:spMk id="2" creationId="{4353D503-CEBD-333B-736C-0559EB749546}"/>
          </ac:spMkLst>
        </pc:spChg>
        <pc:spChg chg="mod">
          <ac:chgData name="Hannah Maskevich" userId="1606d951-a8bb-42c2-9951-1c50c7c60409" providerId="ADAL" clId="{09B4BC59-1EF1-4FE2-977B-6BBD8A4CE7C6}" dt="2022-09-07T17:37:50.249" v="197" actId="20577"/>
          <ac:spMkLst>
            <pc:docMk/>
            <pc:sldMk cId="3771751299" sldId="313"/>
            <ac:spMk id="91" creationId="{00000000-0000-0000-0000-000000000000}"/>
          </ac:spMkLst>
        </pc:spChg>
      </pc:sldChg>
      <pc:sldChg chg="modSp add mod ord">
        <pc:chgData name="Hannah Maskevich" userId="1606d951-a8bb-42c2-9951-1c50c7c60409" providerId="ADAL" clId="{09B4BC59-1EF1-4FE2-977B-6BBD8A4CE7C6}" dt="2022-09-07T17:38:49.525" v="222" actId="1076"/>
        <pc:sldMkLst>
          <pc:docMk/>
          <pc:sldMk cId="4124879634" sldId="314"/>
        </pc:sldMkLst>
        <pc:spChg chg="mod">
          <ac:chgData name="Hannah Maskevich" userId="1606d951-a8bb-42c2-9951-1c50c7c60409" providerId="ADAL" clId="{09B4BC59-1EF1-4FE2-977B-6BBD8A4CE7C6}" dt="2022-09-07T17:38:49.525" v="222" actId="1076"/>
          <ac:spMkLst>
            <pc:docMk/>
            <pc:sldMk cId="4124879634" sldId="314"/>
            <ac:spMk id="2" creationId="{4353D503-CEBD-333B-736C-0559EB749546}"/>
          </ac:spMkLst>
        </pc:spChg>
      </pc:sldChg>
      <pc:sldChg chg="delSp modSp add del mod">
        <pc:chgData name="Hannah Maskevich" userId="1606d951-a8bb-42c2-9951-1c50c7c60409" providerId="ADAL" clId="{09B4BC59-1EF1-4FE2-977B-6BBD8A4CE7C6}" dt="2022-09-26T21:10:20.037" v="2292" actId="47"/>
        <pc:sldMkLst>
          <pc:docMk/>
          <pc:sldMk cId="2999160241" sldId="315"/>
        </pc:sldMkLst>
        <pc:spChg chg="mod">
          <ac:chgData name="Hannah Maskevich" userId="1606d951-a8bb-42c2-9951-1c50c7c60409" providerId="ADAL" clId="{09B4BC59-1EF1-4FE2-977B-6BBD8A4CE7C6}" dt="2022-09-07T17:55:29.802" v="322" actId="20577"/>
          <ac:spMkLst>
            <pc:docMk/>
            <pc:sldMk cId="2999160241" sldId="315"/>
            <ac:spMk id="8" creationId="{05D7DE17-3FF5-49EF-A4C4-78E325FBC4B9}"/>
          </ac:spMkLst>
        </pc:spChg>
        <pc:graphicFrameChg chg="del">
          <ac:chgData name="Hannah Maskevich" userId="1606d951-a8bb-42c2-9951-1c50c7c60409" providerId="ADAL" clId="{09B4BC59-1EF1-4FE2-977B-6BBD8A4CE7C6}" dt="2022-09-07T17:55:32.081" v="323" actId="478"/>
          <ac:graphicFrameMkLst>
            <pc:docMk/>
            <pc:sldMk cId="2999160241" sldId="315"/>
            <ac:graphicFrameMk id="7" creationId="{849D95F3-DF72-42F8-86CE-C5315B936AAE}"/>
          </ac:graphicFrameMkLst>
        </pc:graphicFrameChg>
      </pc:sldChg>
      <pc:sldChg chg="modSp add mod">
        <pc:chgData name="Hannah Maskevich" userId="1606d951-a8bb-42c2-9951-1c50c7c60409" providerId="ADAL" clId="{09B4BC59-1EF1-4FE2-977B-6BBD8A4CE7C6}" dt="2022-11-15T20:39:53.860" v="2828" actId="20577"/>
        <pc:sldMkLst>
          <pc:docMk/>
          <pc:sldMk cId="3463854516" sldId="316"/>
        </pc:sldMkLst>
        <pc:spChg chg="mod">
          <ac:chgData name="Hannah Maskevich" userId="1606d951-a8bb-42c2-9951-1c50c7c60409" providerId="ADAL" clId="{09B4BC59-1EF1-4FE2-977B-6BBD8A4CE7C6}" dt="2022-09-08T13:26:20.683" v="1936"/>
          <ac:spMkLst>
            <pc:docMk/>
            <pc:sldMk cId="3463854516" sldId="316"/>
            <ac:spMk id="4" creationId="{5AE7ECE6-8968-49B1-B2B9-8B435EFDC5E8}"/>
          </ac:spMkLst>
        </pc:spChg>
        <pc:spChg chg="mod">
          <ac:chgData name="Hannah Maskevich" userId="1606d951-a8bb-42c2-9951-1c50c7c60409" providerId="ADAL" clId="{09B4BC59-1EF1-4FE2-977B-6BBD8A4CE7C6}" dt="2022-11-15T20:39:53.860" v="2828" actId="20577"/>
          <ac:spMkLst>
            <pc:docMk/>
            <pc:sldMk cId="3463854516" sldId="316"/>
            <ac:spMk id="91" creationId="{00000000-0000-0000-0000-000000000000}"/>
          </ac:spMkLst>
        </pc:spChg>
      </pc:sldChg>
      <pc:sldChg chg="addSp delSp modSp add mod">
        <pc:chgData name="Hannah Maskevich" userId="1606d951-a8bb-42c2-9951-1c50c7c60409" providerId="ADAL" clId="{09B4BC59-1EF1-4FE2-977B-6BBD8A4CE7C6}" dt="2022-09-08T13:34:56.816" v="1996" actId="14100"/>
        <pc:sldMkLst>
          <pc:docMk/>
          <pc:sldMk cId="3114117393" sldId="317"/>
        </pc:sldMkLst>
        <pc:spChg chg="del">
          <ac:chgData name="Hannah Maskevich" userId="1606d951-a8bb-42c2-9951-1c50c7c60409" providerId="ADAL" clId="{09B4BC59-1EF1-4FE2-977B-6BBD8A4CE7C6}" dt="2022-09-08T13:22:50.482" v="1725" actId="478"/>
          <ac:spMkLst>
            <pc:docMk/>
            <pc:sldMk cId="3114117393" sldId="317"/>
            <ac:spMk id="4" creationId="{5AE7ECE6-8968-49B1-B2B9-8B435EFDC5E8}"/>
          </ac:spMkLst>
        </pc:spChg>
        <pc:spChg chg="mod">
          <ac:chgData name="Hannah Maskevich" userId="1606d951-a8bb-42c2-9951-1c50c7c60409" providerId="ADAL" clId="{09B4BC59-1EF1-4FE2-977B-6BBD8A4CE7C6}" dt="2022-09-08T13:22:46.118" v="1724" actId="20577"/>
          <ac:spMkLst>
            <pc:docMk/>
            <pc:sldMk cId="3114117393" sldId="317"/>
            <ac:spMk id="91" creationId="{00000000-0000-0000-0000-000000000000}"/>
          </ac:spMkLst>
        </pc:spChg>
        <pc:picChg chg="add mod">
          <ac:chgData name="Hannah Maskevich" userId="1606d951-a8bb-42c2-9951-1c50c7c60409" providerId="ADAL" clId="{09B4BC59-1EF1-4FE2-977B-6BBD8A4CE7C6}" dt="2022-09-08T13:34:52.952" v="1994" actId="14100"/>
          <ac:picMkLst>
            <pc:docMk/>
            <pc:sldMk cId="3114117393" sldId="317"/>
            <ac:picMk id="2050" creationId="{9783083B-A8DC-43B5-3412-5707AC307502}"/>
          </ac:picMkLst>
        </pc:picChg>
        <pc:picChg chg="add mod">
          <ac:chgData name="Hannah Maskevich" userId="1606d951-a8bb-42c2-9951-1c50c7c60409" providerId="ADAL" clId="{09B4BC59-1EF1-4FE2-977B-6BBD8A4CE7C6}" dt="2022-09-08T13:34:56.816" v="1996" actId="14100"/>
          <ac:picMkLst>
            <pc:docMk/>
            <pc:sldMk cId="3114117393" sldId="317"/>
            <ac:picMk id="2051" creationId="{6B27F16B-F95C-256B-6FE1-D4B041B1E30C}"/>
          </ac:picMkLst>
        </pc:picChg>
      </pc:sldChg>
      <pc:sldChg chg="addSp modSp add mod">
        <pc:chgData name="Hannah Maskevich" userId="1606d951-a8bb-42c2-9951-1c50c7c60409" providerId="ADAL" clId="{09B4BC59-1EF1-4FE2-977B-6BBD8A4CE7C6}" dt="2022-09-08T13:35:53.304" v="2002" actId="1076"/>
        <pc:sldMkLst>
          <pc:docMk/>
          <pc:sldMk cId="3471617627" sldId="318"/>
        </pc:sldMkLst>
        <pc:spChg chg="mod">
          <ac:chgData name="Hannah Maskevich" userId="1606d951-a8bb-42c2-9951-1c50c7c60409" providerId="ADAL" clId="{09B4BC59-1EF1-4FE2-977B-6BBD8A4CE7C6}" dt="2022-09-08T13:23:05.762" v="1741" actId="20577"/>
          <ac:spMkLst>
            <pc:docMk/>
            <pc:sldMk cId="3471617627" sldId="318"/>
            <ac:spMk id="91" creationId="{00000000-0000-0000-0000-000000000000}"/>
          </ac:spMkLst>
        </pc:spChg>
        <pc:picChg chg="add mod">
          <ac:chgData name="Hannah Maskevich" userId="1606d951-a8bb-42c2-9951-1c50c7c60409" providerId="ADAL" clId="{09B4BC59-1EF1-4FE2-977B-6BBD8A4CE7C6}" dt="2022-09-08T13:35:05.665" v="1998" actId="14100"/>
          <ac:picMkLst>
            <pc:docMk/>
            <pc:sldMk cId="3471617627" sldId="318"/>
            <ac:picMk id="3" creationId="{28363049-EAC8-AD02-DB23-E2F882D41C4C}"/>
          </ac:picMkLst>
        </pc:picChg>
        <pc:picChg chg="add mod">
          <ac:chgData name="Hannah Maskevich" userId="1606d951-a8bb-42c2-9951-1c50c7c60409" providerId="ADAL" clId="{09B4BC59-1EF1-4FE2-977B-6BBD8A4CE7C6}" dt="2022-09-08T13:35:53.304" v="2002" actId="1076"/>
          <ac:picMkLst>
            <pc:docMk/>
            <pc:sldMk cId="3471617627" sldId="318"/>
            <ac:picMk id="5" creationId="{5A79EF1B-F919-CA71-34DB-23E3E66D17D6}"/>
          </ac:picMkLst>
        </pc:picChg>
      </pc:sldChg>
      <pc:sldChg chg="addSp modSp add mod">
        <pc:chgData name="Hannah Maskevich" userId="1606d951-a8bb-42c2-9951-1c50c7c60409" providerId="ADAL" clId="{09B4BC59-1EF1-4FE2-977B-6BBD8A4CE7C6}" dt="2022-09-26T21:12:13.148" v="2363" actId="122"/>
        <pc:sldMkLst>
          <pc:docMk/>
          <pc:sldMk cId="132976063" sldId="319"/>
        </pc:sldMkLst>
        <pc:spChg chg="add mod">
          <ac:chgData name="Hannah Maskevich" userId="1606d951-a8bb-42c2-9951-1c50c7c60409" providerId="ADAL" clId="{09B4BC59-1EF1-4FE2-977B-6BBD8A4CE7C6}" dt="2022-09-26T21:12:13.148" v="2363" actId="122"/>
          <ac:spMkLst>
            <pc:docMk/>
            <pc:sldMk cId="132976063" sldId="319"/>
            <ac:spMk id="2" creationId="{B70EF28F-0365-1FAE-F52D-85C2D8FD69BA}"/>
          </ac:spMkLst>
        </pc:spChg>
        <pc:spChg chg="mod">
          <ac:chgData name="Hannah Maskevich" userId="1606d951-a8bb-42c2-9951-1c50c7c60409" providerId="ADAL" clId="{09B4BC59-1EF1-4FE2-977B-6BBD8A4CE7C6}" dt="2022-09-08T13:23:16.662" v="1761" actId="20577"/>
          <ac:spMkLst>
            <pc:docMk/>
            <pc:sldMk cId="132976063" sldId="319"/>
            <ac:spMk id="91" creationId="{00000000-0000-0000-0000-000000000000}"/>
          </ac:spMkLst>
        </pc:spChg>
        <pc:picChg chg="add mod">
          <ac:chgData name="Hannah Maskevich" userId="1606d951-a8bb-42c2-9951-1c50c7c60409" providerId="ADAL" clId="{09B4BC59-1EF1-4FE2-977B-6BBD8A4CE7C6}" dt="2022-09-08T13:39:55.818" v="2005" actId="1076"/>
          <ac:picMkLst>
            <pc:docMk/>
            <pc:sldMk cId="132976063" sldId="319"/>
            <ac:picMk id="3" creationId="{043652F2-6773-15C0-CB7C-BEFD822E4E05}"/>
          </ac:picMkLst>
        </pc:picChg>
      </pc:sldChg>
      <pc:sldChg chg="addSp modSp add mod">
        <pc:chgData name="Hannah Maskevich" userId="1606d951-a8bb-42c2-9951-1c50c7c60409" providerId="ADAL" clId="{09B4BC59-1EF1-4FE2-977B-6BBD8A4CE7C6}" dt="2022-09-08T13:59:41.509" v="2073" actId="1076"/>
        <pc:sldMkLst>
          <pc:docMk/>
          <pc:sldMk cId="2592328135" sldId="320"/>
        </pc:sldMkLst>
        <pc:spChg chg="mod">
          <ac:chgData name="Hannah Maskevich" userId="1606d951-a8bb-42c2-9951-1c50c7c60409" providerId="ADAL" clId="{09B4BC59-1EF1-4FE2-977B-6BBD8A4CE7C6}" dt="2022-09-08T13:23:37.165" v="1784" actId="20577"/>
          <ac:spMkLst>
            <pc:docMk/>
            <pc:sldMk cId="2592328135" sldId="320"/>
            <ac:spMk id="91" creationId="{00000000-0000-0000-0000-000000000000}"/>
          </ac:spMkLst>
        </pc:spChg>
        <pc:picChg chg="add mod">
          <ac:chgData name="Hannah Maskevich" userId="1606d951-a8bb-42c2-9951-1c50c7c60409" providerId="ADAL" clId="{09B4BC59-1EF1-4FE2-977B-6BBD8A4CE7C6}" dt="2022-09-08T13:55:15.378" v="2070" actId="1076"/>
          <ac:picMkLst>
            <pc:docMk/>
            <pc:sldMk cId="2592328135" sldId="320"/>
            <ac:picMk id="3" creationId="{ACFA2367-1489-AE93-DDB1-CA104B2F3427}"/>
          </ac:picMkLst>
        </pc:picChg>
        <pc:picChg chg="add mod">
          <ac:chgData name="Hannah Maskevich" userId="1606d951-a8bb-42c2-9951-1c50c7c60409" providerId="ADAL" clId="{09B4BC59-1EF1-4FE2-977B-6BBD8A4CE7C6}" dt="2022-09-08T13:59:41.509" v="2073" actId="1076"/>
          <ac:picMkLst>
            <pc:docMk/>
            <pc:sldMk cId="2592328135" sldId="320"/>
            <ac:picMk id="5" creationId="{7ACA14D5-3D43-7B4F-6998-F2EAD2A39C13}"/>
          </ac:picMkLst>
        </pc:picChg>
      </pc:sldChg>
      <pc:sldChg chg="addSp modSp add mod">
        <pc:chgData name="Hannah Maskevich" userId="1606d951-a8bb-42c2-9951-1c50c7c60409" providerId="ADAL" clId="{09B4BC59-1EF1-4FE2-977B-6BBD8A4CE7C6}" dt="2022-09-08T13:43:38.002" v="2026" actId="1076"/>
        <pc:sldMkLst>
          <pc:docMk/>
          <pc:sldMk cId="3157227048" sldId="321"/>
        </pc:sldMkLst>
        <pc:spChg chg="mod">
          <ac:chgData name="Hannah Maskevich" userId="1606d951-a8bb-42c2-9951-1c50c7c60409" providerId="ADAL" clId="{09B4BC59-1EF1-4FE2-977B-6BBD8A4CE7C6}" dt="2022-09-08T13:42:24.621" v="2020" actId="20577"/>
          <ac:spMkLst>
            <pc:docMk/>
            <pc:sldMk cId="3157227048" sldId="321"/>
            <ac:spMk id="91" creationId="{00000000-0000-0000-0000-000000000000}"/>
          </ac:spMkLst>
        </pc:spChg>
        <pc:picChg chg="add mod">
          <ac:chgData name="Hannah Maskevich" userId="1606d951-a8bb-42c2-9951-1c50c7c60409" providerId="ADAL" clId="{09B4BC59-1EF1-4FE2-977B-6BBD8A4CE7C6}" dt="2022-09-08T13:41:41.868" v="2008" actId="1076"/>
          <ac:picMkLst>
            <pc:docMk/>
            <pc:sldMk cId="3157227048" sldId="321"/>
            <ac:picMk id="3" creationId="{1EB2D544-59DD-70D5-9C24-F95B6E0EFCA3}"/>
          </ac:picMkLst>
        </pc:picChg>
        <pc:picChg chg="add mod">
          <ac:chgData name="Hannah Maskevich" userId="1606d951-a8bb-42c2-9951-1c50c7c60409" providerId="ADAL" clId="{09B4BC59-1EF1-4FE2-977B-6BBD8A4CE7C6}" dt="2022-09-08T13:43:38.002" v="2026" actId="1076"/>
          <ac:picMkLst>
            <pc:docMk/>
            <pc:sldMk cId="3157227048" sldId="321"/>
            <ac:picMk id="5" creationId="{BA7D6863-C73F-93FE-861E-4D20994AC2B5}"/>
          </ac:picMkLst>
        </pc:picChg>
      </pc:sldChg>
      <pc:sldChg chg="addSp modSp add mod">
        <pc:chgData name="Hannah Maskevich" userId="1606d951-a8bb-42c2-9951-1c50c7c60409" providerId="ADAL" clId="{09B4BC59-1EF1-4FE2-977B-6BBD8A4CE7C6}" dt="2022-09-08T13:51:03.003" v="2062" actId="1076"/>
        <pc:sldMkLst>
          <pc:docMk/>
          <pc:sldMk cId="1791675597" sldId="322"/>
        </pc:sldMkLst>
        <pc:spChg chg="mod">
          <ac:chgData name="Hannah Maskevich" userId="1606d951-a8bb-42c2-9951-1c50c7c60409" providerId="ADAL" clId="{09B4BC59-1EF1-4FE2-977B-6BBD8A4CE7C6}" dt="2022-09-08T13:24:41.702" v="1850" actId="20577"/>
          <ac:spMkLst>
            <pc:docMk/>
            <pc:sldMk cId="1791675597" sldId="322"/>
            <ac:spMk id="91" creationId="{00000000-0000-0000-0000-000000000000}"/>
          </ac:spMkLst>
        </pc:spChg>
        <pc:picChg chg="add mod">
          <ac:chgData name="Hannah Maskevich" userId="1606d951-a8bb-42c2-9951-1c50c7c60409" providerId="ADAL" clId="{09B4BC59-1EF1-4FE2-977B-6BBD8A4CE7C6}" dt="2022-09-08T13:47:06.110" v="2057" actId="1076"/>
          <ac:picMkLst>
            <pc:docMk/>
            <pc:sldMk cId="1791675597" sldId="322"/>
            <ac:picMk id="3" creationId="{B33C76A1-912B-0D38-A0B2-53FCBABEE44C}"/>
          </ac:picMkLst>
        </pc:picChg>
        <pc:picChg chg="add mod">
          <ac:chgData name="Hannah Maskevich" userId="1606d951-a8bb-42c2-9951-1c50c7c60409" providerId="ADAL" clId="{09B4BC59-1EF1-4FE2-977B-6BBD8A4CE7C6}" dt="2022-09-08T13:51:03.003" v="2062" actId="1076"/>
          <ac:picMkLst>
            <pc:docMk/>
            <pc:sldMk cId="1791675597" sldId="322"/>
            <ac:picMk id="5" creationId="{75BF616F-16F7-885E-B448-5AD51C770D28}"/>
          </ac:picMkLst>
        </pc:picChg>
      </pc:sldChg>
      <pc:sldChg chg="addSp modSp add mod">
        <pc:chgData name="Hannah Maskevich" userId="1606d951-a8bb-42c2-9951-1c50c7c60409" providerId="ADAL" clId="{09B4BC59-1EF1-4FE2-977B-6BBD8A4CE7C6}" dt="2022-10-27T14:11:31.965" v="2441" actId="1076"/>
        <pc:sldMkLst>
          <pc:docMk/>
          <pc:sldMk cId="3271940887" sldId="323"/>
        </pc:sldMkLst>
        <pc:spChg chg="mod">
          <ac:chgData name="Hannah Maskevich" userId="1606d951-a8bb-42c2-9951-1c50c7c60409" providerId="ADAL" clId="{09B4BC59-1EF1-4FE2-977B-6BBD8A4CE7C6}" dt="2022-09-08T13:25:01.390" v="1890" actId="20577"/>
          <ac:spMkLst>
            <pc:docMk/>
            <pc:sldMk cId="3271940887" sldId="323"/>
            <ac:spMk id="91" creationId="{00000000-0000-0000-0000-000000000000}"/>
          </ac:spMkLst>
        </pc:spChg>
        <pc:picChg chg="add mod">
          <ac:chgData name="Hannah Maskevich" userId="1606d951-a8bb-42c2-9951-1c50c7c60409" providerId="ADAL" clId="{09B4BC59-1EF1-4FE2-977B-6BBD8A4CE7C6}" dt="2022-10-27T14:11:30.441" v="2440" actId="1076"/>
          <ac:picMkLst>
            <pc:docMk/>
            <pc:sldMk cId="3271940887" sldId="323"/>
            <ac:picMk id="3" creationId="{01D65FAC-25B2-65DE-2C40-5FB5849BEFC6}"/>
          </ac:picMkLst>
        </pc:picChg>
        <pc:picChg chg="add mod">
          <ac:chgData name="Hannah Maskevich" userId="1606d951-a8bb-42c2-9951-1c50c7c60409" providerId="ADAL" clId="{09B4BC59-1EF1-4FE2-977B-6BBD8A4CE7C6}" dt="2022-10-27T14:11:31.965" v="2441" actId="1076"/>
          <ac:picMkLst>
            <pc:docMk/>
            <pc:sldMk cId="3271940887" sldId="323"/>
            <ac:picMk id="5" creationId="{5EED18C4-D546-0459-7AB5-242B95EA0E3C}"/>
          </ac:picMkLst>
        </pc:picChg>
      </pc:sldChg>
      <pc:sldChg chg="addSp delSp modSp add mod">
        <pc:chgData name="Hannah Maskevich" userId="1606d951-a8bb-42c2-9951-1c50c7c60409" providerId="ADAL" clId="{09B4BC59-1EF1-4FE2-977B-6BBD8A4CE7C6}" dt="2022-09-08T13:46:06.213" v="2054" actId="1076"/>
        <pc:sldMkLst>
          <pc:docMk/>
          <pc:sldMk cId="2822039379" sldId="324"/>
        </pc:sldMkLst>
        <pc:spChg chg="mod">
          <ac:chgData name="Hannah Maskevich" userId="1606d951-a8bb-42c2-9951-1c50c7c60409" providerId="ADAL" clId="{09B4BC59-1EF1-4FE2-977B-6BBD8A4CE7C6}" dt="2022-09-08T13:43:49.589" v="2046" actId="20577"/>
          <ac:spMkLst>
            <pc:docMk/>
            <pc:sldMk cId="2822039379" sldId="324"/>
            <ac:spMk id="91" creationId="{00000000-0000-0000-0000-000000000000}"/>
          </ac:spMkLst>
        </pc:spChg>
        <pc:picChg chg="del">
          <ac:chgData name="Hannah Maskevich" userId="1606d951-a8bb-42c2-9951-1c50c7c60409" providerId="ADAL" clId="{09B4BC59-1EF1-4FE2-977B-6BBD8A4CE7C6}" dt="2022-09-08T13:43:45.713" v="2028" actId="478"/>
          <ac:picMkLst>
            <pc:docMk/>
            <pc:sldMk cId="2822039379" sldId="324"/>
            <ac:picMk id="3" creationId="{1EB2D544-59DD-70D5-9C24-F95B6E0EFCA3}"/>
          </ac:picMkLst>
        </pc:picChg>
        <pc:picChg chg="add mod">
          <ac:chgData name="Hannah Maskevich" userId="1606d951-a8bb-42c2-9951-1c50c7c60409" providerId="ADAL" clId="{09B4BC59-1EF1-4FE2-977B-6BBD8A4CE7C6}" dt="2022-09-08T13:45:33.993" v="2049" actId="1076"/>
          <ac:picMkLst>
            <pc:docMk/>
            <pc:sldMk cId="2822039379" sldId="324"/>
            <ac:picMk id="4" creationId="{0546CEC7-7FE5-ECE2-5215-B744FDB55226}"/>
          </ac:picMkLst>
        </pc:picChg>
        <pc:picChg chg="del">
          <ac:chgData name="Hannah Maskevich" userId="1606d951-a8bb-42c2-9951-1c50c7c60409" providerId="ADAL" clId="{09B4BC59-1EF1-4FE2-977B-6BBD8A4CE7C6}" dt="2022-09-08T13:43:46.410" v="2029" actId="478"/>
          <ac:picMkLst>
            <pc:docMk/>
            <pc:sldMk cId="2822039379" sldId="324"/>
            <ac:picMk id="5" creationId="{BA7D6863-C73F-93FE-861E-4D20994AC2B5}"/>
          </ac:picMkLst>
        </pc:picChg>
        <pc:picChg chg="add mod">
          <ac:chgData name="Hannah Maskevich" userId="1606d951-a8bb-42c2-9951-1c50c7c60409" providerId="ADAL" clId="{09B4BC59-1EF1-4FE2-977B-6BBD8A4CE7C6}" dt="2022-09-08T13:46:06.213" v="2054" actId="1076"/>
          <ac:picMkLst>
            <pc:docMk/>
            <pc:sldMk cId="2822039379" sldId="324"/>
            <ac:picMk id="7" creationId="{EB318CBE-F35A-B174-13DA-1B12C43B1A92}"/>
          </ac:picMkLst>
        </pc:picChg>
        <pc:picChg chg="mod">
          <ac:chgData name="Hannah Maskevich" userId="1606d951-a8bb-42c2-9951-1c50c7c60409" providerId="ADAL" clId="{09B4BC59-1EF1-4FE2-977B-6BBD8A4CE7C6}" dt="2022-09-08T13:46:01.262" v="2052" actId="1076"/>
          <ac:picMkLst>
            <pc:docMk/>
            <pc:sldMk cId="2822039379" sldId="324"/>
            <ac:picMk id="13" creationId="{B2E1676D-50E4-274E-84D5-CC45C5ADAD4C}"/>
          </ac:picMkLst>
        </pc:picChg>
      </pc:sldChg>
      <pc:sldChg chg="addSp delSp modSp add mod">
        <pc:chgData name="Hannah Maskevich" userId="1606d951-a8bb-42c2-9951-1c50c7c60409" providerId="ADAL" clId="{09B4BC59-1EF1-4FE2-977B-6BBD8A4CE7C6}" dt="2022-10-12T19:35:31.802" v="2378" actId="1076"/>
        <pc:sldMkLst>
          <pc:docMk/>
          <pc:sldMk cId="1213072225" sldId="325"/>
        </pc:sldMkLst>
        <pc:picChg chg="del">
          <ac:chgData name="Hannah Maskevich" userId="1606d951-a8bb-42c2-9951-1c50c7c60409" providerId="ADAL" clId="{09B4BC59-1EF1-4FE2-977B-6BBD8A4CE7C6}" dt="2022-09-08T13:51:10.439" v="2064" actId="478"/>
          <ac:picMkLst>
            <pc:docMk/>
            <pc:sldMk cId="1213072225" sldId="325"/>
            <ac:picMk id="3" creationId="{B33C76A1-912B-0D38-A0B2-53FCBABEE44C}"/>
          </ac:picMkLst>
        </pc:picChg>
        <pc:picChg chg="add mod">
          <ac:chgData name="Hannah Maskevich" userId="1606d951-a8bb-42c2-9951-1c50c7c60409" providerId="ADAL" clId="{09B4BC59-1EF1-4FE2-977B-6BBD8A4CE7C6}" dt="2022-10-12T19:35:19.868" v="2375" actId="1076"/>
          <ac:picMkLst>
            <pc:docMk/>
            <pc:sldMk cId="1213072225" sldId="325"/>
            <ac:picMk id="3" creationId="{B7F5702D-1AD8-45A6-153A-114D53420C9C}"/>
          </ac:picMkLst>
        </pc:picChg>
        <pc:picChg chg="del">
          <ac:chgData name="Hannah Maskevich" userId="1606d951-a8bb-42c2-9951-1c50c7c60409" providerId="ADAL" clId="{09B4BC59-1EF1-4FE2-977B-6BBD8A4CE7C6}" dt="2022-09-08T13:51:10.987" v="2065" actId="478"/>
          <ac:picMkLst>
            <pc:docMk/>
            <pc:sldMk cId="1213072225" sldId="325"/>
            <ac:picMk id="5" creationId="{75BF616F-16F7-885E-B448-5AD51C770D28}"/>
          </ac:picMkLst>
        </pc:picChg>
        <pc:picChg chg="add mod">
          <ac:chgData name="Hannah Maskevich" userId="1606d951-a8bb-42c2-9951-1c50c7c60409" providerId="ADAL" clId="{09B4BC59-1EF1-4FE2-977B-6BBD8A4CE7C6}" dt="2022-10-12T19:35:31.802" v="2378" actId="1076"/>
          <ac:picMkLst>
            <pc:docMk/>
            <pc:sldMk cId="1213072225" sldId="325"/>
            <ac:picMk id="5" creationId="{7F66B8C4-1B85-4FF5-BA5D-2ECDB3A93DEB}"/>
          </ac:picMkLst>
        </pc:picChg>
        <pc:picChg chg="mod">
          <ac:chgData name="Hannah Maskevich" userId="1606d951-a8bb-42c2-9951-1c50c7c60409" providerId="ADAL" clId="{09B4BC59-1EF1-4FE2-977B-6BBD8A4CE7C6}" dt="2022-10-12T19:35:28.603" v="2376" actId="1076"/>
          <ac:picMkLst>
            <pc:docMk/>
            <pc:sldMk cId="1213072225" sldId="325"/>
            <ac:picMk id="13" creationId="{B2E1676D-50E4-274E-84D5-CC45C5ADAD4C}"/>
          </ac:picMkLst>
        </pc:picChg>
      </pc:sldChg>
      <pc:sldChg chg="addSp delSp modSp add mod">
        <pc:chgData name="Hannah Maskevich" userId="1606d951-a8bb-42c2-9951-1c50c7c60409" providerId="ADAL" clId="{09B4BC59-1EF1-4FE2-977B-6BBD8A4CE7C6}" dt="2022-11-17T22:06:12.261" v="2835" actId="14100"/>
        <pc:sldMkLst>
          <pc:docMk/>
          <pc:sldMk cId="2612655313" sldId="326"/>
        </pc:sldMkLst>
        <pc:spChg chg="mod">
          <ac:chgData name="Hannah Maskevich" userId="1606d951-a8bb-42c2-9951-1c50c7c60409" providerId="ADAL" clId="{09B4BC59-1EF1-4FE2-977B-6BBD8A4CE7C6}" dt="2022-09-26T21:10:25.763" v="2298" actId="20577"/>
          <ac:spMkLst>
            <pc:docMk/>
            <pc:sldMk cId="2612655313" sldId="326"/>
            <ac:spMk id="5" creationId="{A16F0DAF-449C-E49F-C230-BED8C21D2738}"/>
          </ac:spMkLst>
        </pc:spChg>
        <pc:picChg chg="add mod">
          <ac:chgData name="Hannah Maskevich" userId="1606d951-a8bb-42c2-9951-1c50c7c60409" providerId="ADAL" clId="{09B4BC59-1EF1-4FE2-977B-6BBD8A4CE7C6}" dt="2022-11-17T22:06:12.261" v="2835" actId="14100"/>
          <ac:picMkLst>
            <pc:docMk/>
            <pc:sldMk cId="2612655313" sldId="326"/>
            <ac:picMk id="4" creationId="{19C835BB-43DD-40A9-62E6-34C0594BCC3C}"/>
          </ac:picMkLst>
        </pc:picChg>
        <pc:picChg chg="del">
          <ac:chgData name="Hannah Maskevich" userId="1606d951-a8bb-42c2-9951-1c50c7c60409" providerId="ADAL" clId="{09B4BC59-1EF1-4FE2-977B-6BBD8A4CE7C6}" dt="2022-09-26T21:10:27.036" v="2299" actId="478"/>
          <ac:picMkLst>
            <pc:docMk/>
            <pc:sldMk cId="2612655313" sldId="326"/>
            <ac:picMk id="4" creationId="{F1756109-9754-C6B1-2927-1FF0EA5EEA86}"/>
          </ac:picMkLst>
        </pc:picChg>
        <pc:picChg chg="add del mod">
          <ac:chgData name="Hannah Maskevich" userId="1606d951-a8bb-42c2-9951-1c50c7c60409" providerId="ADAL" clId="{09B4BC59-1EF1-4FE2-977B-6BBD8A4CE7C6}" dt="2022-11-11T19:25:27.513" v="2800" actId="478"/>
          <ac:picMkLst>
            <pc:docMk/>
            <pc:sldMk cId="2612655313" sldId="326"/>
            <ac:picMk id="7" creationId="{8E6DDA09-A7B1-0E84-CBC4-E88442163081}"/>
          </ac:picMkLst>
        </pc:picChg>
      </pc:sldChg>
      <pc:sldChg chg="addSp delSp modSp add mod">
        <pc:chgData name="Hannah Maskevich" userId="1606d951-a8bb-42c2-9951-1c50c7c60409" providerId="ADAL" clId="{09B4BC59-1EF1-4FE2-977B-6BBD8A4CE7C6}" dt="2022-10-27T14:16:24.280" v="2487" actId="1076"/>
        <pc:sldMkLst>
          <pc:docMk/>
          <pc:sldMk cId="3604700339" sldId="327"/>
        </pc:sldMkLst>
        <pc:spChg chg="mod">
          <ac:chgData name="Hannah Maskevich" userId="1606d951-a8bb-42c2-9951-1c50c7c60409" providerId="ADAL" clId="{09B4BC59-1EF1-4FE2-977B-6BBD8A4CE7C6}" dt="2022-10-27T14:12:09.524" v="2476" actId="20577"/>
          <ac:spMkLst>
            <pc:docMk/>
            <pc:sldMk cId="3604700339" sldId="327"/>
            <ac:spMk id="91" creationId="{00000000-0000-0000-0000-000000000000}"/>
          </ac:spMkLst>
        </pc:spChg>
        <pc:picChg chg="add mod">
          <ac:chgData name="Hannah Maskevich" userId="1606d951-a8bb-42c2-9951-1c50c7c60409" providerId="ADAL" clId="{09B4BC59-1EF1-4FE2-977B-6BBD8A4CE7C6}" dt="2022-10-27T14:13:13.355" v="2484" actId="1076"/>
          <ac:picMkLst>
            <pc:docMk/>
            <pc:sldMk cId="3604700339" sldId="327"/>
            <ac:picMk id="2" creationId="{362350C8-8B6C-041D-5254-9CE5190C78A4}"/>
          </ac:picMkLst>
        </pc:picChg>
        <pc:picChg chg="del">
          <ac:chgData name="Hannah Maskevich" userId="1606d951-a8bb-42c2-9951-1c50c7c60409" providerId="ADAL" clId="{09B4BC59-1EF1-4FE2-977B-6BBD8A4CE7C6}" dt="2022-10-27T14:12:11.800" v="2478" actId="478"/>
          <ac:picMkLst>
            <pc:docMk/>
            <pc:sldMk cId="3604700339" sldId="327"/>
            <ac:picMk id="3" creationId="{01D65FAC-25B2-65DE-2C40-5FB5849BEFC6}"/>
          </ac:picMkLst>
        </pc:picChg>
        <pc:picChg chg="del">
          <ac:chgData name="Hannah Maskevich" userId="1606d951-a8bb-42c2-9951-1c50c7c60409" providerId="ADAL" clId="{09B4BC59-1EF1-4FE2-977B-6BBD8A4CE7C6}" dt="2022-10-27T14:12:11.150" v="2477" actId="478"/>
          <ac:picMkLst>
            <pc:docMk/>
            <pc:sldMk cId="3604700339" sldId="327"/>
            <ac:picMk id="5" creationId="{5EED18C4-D546-0459-7AB5-242B95EA0E3C}"/>
          </ac:picMkLst>
        </pc:picChg>
        <pc:picChg chg="add mod">
          <ac:chgData name="Hannah Maskevich" userId="1606d951-a8bb-42c2-9951-1c50c7c60409" providerId="ADAL" clId="{09B4BC59-1EF1-4FE2-977B-6BBD8A4CE7C6}" dt="2022-10-27T14:16:24.280" v="2487" actId="1076"/>
          <ac:picMkLst>
            <pc:docMk/>
            <pc:sldMk cId="3604700339" sldId="327"/>
            <ac:picMk id="6" creationId="{F12F8432-676A-1BAE-9972-386A7EB48F2D}"/>
          </ac:picMkLst>
        </pc:picChg>
      </pc:sldChg>
      <pc:sldChg chg="modSp add mod">
        <pc:chgData name="Hannah Maskevich" userId="1606d951-a8bb-42c2-9951-1c50c7c60409" providerId="ADAL" clId="{09B4BC59-1EF1-4FE2-977B-6BBD8A4CE7C6}" dt="2022-11-08T22:46:13.018" v="2771" actId="20577"/>
        <pc:sldMkLst>
          <pc:docMk/>
          <pc:sldMk cId="998257159" sldId="328"/>
        </pc:sldMkLst>
        <pc:spChg chg="mod">
          <ac:chgData name="Hannah Maskevich" userId="1606d951-a8bb-42c2-9951-1c50c7c60409" providerId="ADAL" clId="{09B4BC59-1EF1-4FE2-977B-6BBD8A4CE7C6}" dt="2022-11-08T22:46:13.018" v="2771" actId="20577"/>
          <ac:spMkLst>
            <pc:docMk/>
            <pc:sldMk cId="998257159" sldId="328"/>
            <ac:spMk id="4" creationId="{5AE7ECE6-8968-49B1-B2B9-8B435EFDC5E8}"/>
          </ac:spMkLst>
        </pc:spChg>
      </pc:sldChg>
      <pc:sldChg chg="new del">
        <pc:chgData name="Hannah Maskevich" userId="1606d951-a8bb-42c2-9951-1c50c7c60409" providerId="ADAL" clId="{09B4BC59-1EF1-4FE2-977B-6BBD8A4CE7C6}" dt="2022-11-15T20:29:45.012" v="2816" actId="680"/>
        <pc:sldMkLst>
          <pc:docMk/>
          <pc:sldMk cId="1483275595" sldId="329"/>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spectrumam.sharepoint.com/s-houston/0237/Shared%20Documents/5-Meetings/Annual%20Meetings/2022/Financial%20Information.Graphs%20-%20Brittany%20Lakes%20202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spectrumam.sharepoint.com/s-houston/0237/Shared%20Documents/5-Meetings/Annual%20Meetings/2022/Financial%20Information.Graphs%20-%20Brittany%20Lakes%20202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spectrumam.sharepoint.com/s-houston/0237/Shared%20Documents/5-Meetings/Annual%20Meetings/2022/Financial%20Information.Graphs%20-%20Brittany%20Lakes%20202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spectrumam.sharepoint.com/s-houston/0237/Shared%20Documents/5-Meetings/Annual%20Meetings/2022/Financial%20Information.Graphs%20-%20Brittany%20Lakes%202022.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spectrumam.sharepoint.com/s-houston/0237/Shared%20Documents/5-Meetings/Annual%20Meetings/2022/Financial%20Information.Graphs%20-%20Brittany%20Lakes%202022.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Financial Standings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YTD 2022</c:v>
                </c:pt>
              </c:strCache>
            </c:strRef>
          </c:tx>
          <c:spPr>
            <a:solidFill>
              <a:schemeClr val="accent1"/>
            </a:solidFill>
            <a:ln>
              <a:noFill/>
            </a:ln>
            <a:effectLst/>
          </c:spPr>
          <c:invertIfNegative val="0"/>
          <c:cat>
            <c:strRef>
              <c:f>Sheet1!$A$2:$A$8</c:f>
              <c:strCache>
                <c:ptCount val="7"/>
                <c:pt idx="0">
                  <c:v>Veritex Bank Operating</c:v>
                </c:pt>
                <c:pt idx="1">
                  <c:v>Veritex Bank Money Market</c:v>
                </c:pt>
                <c:pt idx="2">
                  <c:v>Pacific Premier Bank MMkt</c:v>
                </c:pt>
                <c:pt idx="3">
                  <c:v>Pacific Premier ICS Money Market</c:v>
                </c:pt>
                <c:pt idx="4">
                  <c:v>Morgan Stanley Capital Reserve</c:v>
                </c:pt>
                <c:pt idx="5">
                  <c:v>Alliance Money Market</c:v>
                </c:pt>
                <c:pt idx="6">
                  <c:v>Alliance ICS</c:v>
                </c:pt>
              </c:strCache>
            </c:strRef>
          </c:cat>
          <c:val>
            <c:numRef>
              <c:f>Sheet1!$B$2:$B$8</c:f>
              <c:numCache>
                <c:formatCode>"$"#,##0.00</c:formatCode>
                <c:ptCount val="7"/>
                <c:pt idx="0">
                  <c:v>160730.91</c:v>
                </c:pt>
                <c:pt idx="1">
                  <c:v>0</c:v>
                </c:pt>
                <c:pt idx="2">
                  <c:v>50040.7</c:v>
                </c:pt>
                <c:pt idx="3">
                  <c:v>100038.1</c:v>
                </c:pt>
                <c:pt idx="4">
                  <c:v>249642.77</c:v>
                </c:pt>
                <c:pt idx="5">
                  <c:v>117412.52</c:v>
                </c:pt>
                <c:pt idx="6">
                  <c:v>200382.66</c:v>
                </c:pt>
              </c:numCache>
            </c:numRef>
          </c:val>
          <c:extLst>
            <c:ext xmlns:c16="http://schemas.microsoft.com/office/drawing/2014/chart" uri="{C3380CC4-5D6E-409C-BE32-E72D297353CC}">
              <c16:uniqueId val="{00000000-8CB2-4E58-A204-13C737E71D72}"/>
            </c:ext>
          </c:extLst>
        </c:ser>
        <c:ser>
          <c:idx val="1"/>
          <c:order val="1"/>
          <c:tx>
            <c:strRef>
              <c:f>Sheet1!$C$1</c:f>
              <c:strCache>
                <c:ptCount val="1"/>
                <c:pt idx="0">
                  <c:v>EOY 2021</c:v>
                </c:pt>
              </c:strCache>
            </c:strRef>
          </c:tx>
          <c:spPr>
            <a:solidFill>
              <a:schemeClr val="accent2"/>
            </a:solidFill>
            <a:ln>
              <a:noFill/>
            </a:ln>
            <a:effectLst/>
          </c:spPr>
          <c:invertIfNegative val="0"/>
          <c:cat>
            <c:strRef>
              <c:f>Sheet1!$A$2:$A$8</c:f>
              <c:strCache>
                <c:ptCount val="7"/>
                <c:pt idx="0">
                  <c:v>Veritex Bank Operating</c:v>
                </c:pt>
                <c:pt idx="1">
                  <c:v>Veritex Bank Money Market</c:v>
                </c:pt>
                <c:pt idx="2">
                  <c:v>Pacific Premier Bank MMkt</c:v>
                </c:pt>
                <c:pt idx="3">
                  <c:v>Pacific Premier ICS Money Market</c:v>
                </c:pt>
                <c:pt idx="4">
                  <c:v>Morgan Stanley Capital Reserve</c:v>
                </c:pt>
                <c:pt idx="5">
                  <c:v>Alliance Money Market</c:v>
                </c:pt>
                <c:pt idx="6">
                  <c:v>Alliance ICS</c:v>
                </c:pt>
              </c:strCache>
            </c:strRef>
          </c:cat>
          <c:val>
            <c:numRef>
              <c:f>Sheet1!$C$2:$C$8</c:f>
              <c:numCache>
                <c:formatCode>"$"#,##0.00</c:formatCode>
                <c:ptCount val="7"/>
                <c:pt idx="0">
                  <c:v>230817.89</c:v>
                </c:pt>
                <c:pt idx="1">
                  <c:v>27.93</c:v>
                </c:pt>
                <c:pt idx="2">
                  <c:v>237809.49</c:v>
                </c:pt>
                <c:pt idx="3">
                  <c:v>0</c:v>
                </c:pt>
                <c:pt idx="4">
                  <c:v>249719.12</c:v>
                </c:pt>
                <c:pt idx="5">
                  <c:v>103025.52</c:v>
                </c:pt>
                <c:pt idx="6">
                  <c:v>29.37</c:v>
                </c:pt>
              </c:numCache>
            </c:numRef>
          </c:val>
          <c:extLst>
            <c:ext xmlns:c16="http://schemas.microsoft.com/office/drawing/2014/chart" uri="{C3380CC4-5D6E-409C-BE32-E72D297353CC}">
              <c16:uniqueId val="{00000001-8CB2-4E58-A204-13C737E71D72}"/>
            </c:ext>
          </c:extLst>
        </c:ser>
        <c:dLbls>
          <c:showLegendKey val="0"/>
          <c:showVal val="0"/>
          <c:showCatName val="0"/>
          <c:showSerName val="0"/>
          <c:showPercent val="0"/>
          <c:showBubbleSize val="0"/>
        </c:dLbls>
        <c:gapWidth val="219"/>
        <c:overlap val="-27"/>
        <c:axId val="1157530944"/>
        <c:axId val="1157545088"/>
      </c:barChart>
      <c:catAx>
        <c:axId val="1157530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57545088"/>
        <c:crosses val="autoZero"/>
        <c:auto val="1"/>
        <c:lblAlgn val="ctr"/>
        <c:lblOffset val="100"/>
        <c:noMultiLvlLbl val="0"/>
      </c:catAx>
      <c:valAx>
        <c:axId val="115754508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5753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2021 Year</a:t>
            </a:r>
            <a:r>
              <a:rPr lang="en-US" baseline="0"/>
              <a:t> Ending</a:t>
            </a:r>
          </a:p>
          <a:p>
            <a:pPr>
              <a:defRPr/>
            </a:pPr>
            <a:r>
              <a:rPr lang="en-US" sz="1400"/>
              <a:t>Budget v. Actual</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Sheet1!$B$17</c:f>
              <c:strCache>
                <c:ptCount val="1"/>
                <c:pt idx="0">
                  <c:v>2021 Budget</c:v>
                </c:pt>
              </c:strCache>
            </c:strRef>
          </c:tx>
          <c:spPr>
            <a:solidFill>
              <a:schemeClr val="accent1">
                <a:alpha val="85000"/>
              </a:schemeClr>
            </a:solidFill>
            <a:ln w="9525" cap="flat" cmpd="sng" algn="ctr">
              <a:solidFill>
                <a:schemeClr val="lt1">
                  <a:alpha val="50000"/>
                </a:schemeClr>
              </a:solidFill>
              <a:round/>
            </a:ln>
            <a:effectLst/>
          </c:spPr>
          <c:invertIfNegative val="0"/>
          <c:dLbls>
            <c:dLbl>
              <c:idx val="0"/>
              <c:layout>
                <c:manualLayout>
                  <c:x val="-1.5314065855404437E-3"/>
                  <c:y val="2.78619914449596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8D4-4AC5-87EC-DF9A1AD6174D}"/>
                </c:ext>
              </c:extLst>
            </c:dLbl>
            <c:dLbl>
              <c:idx val="1"/>
              <c:layout>
                <c:manualLayout>
                  <c:x val="-6.5657062753519619E-3"/>
                  <c:y val="5.8473696380776443E-5"/>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8D4-4AC5-87EC-DF9A1AD6174D}"/>
                </c:ext>
              </c:extLst>
            </c:dLbl>
            <c:dLbl>
              <c:idx val="2"/>
              <c:layout>
                <c:manualLayout>
                  <c:x val="-1.9444444444444445E-2"/>
                  <c:y val="-4.636555847185768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8D4-4AC5-87EC-DF9A1AD6174D}"/>
                </c:ext>
              </c:extLst>
            </c:dLbl>
            <c:dLbl>
              <c:idx val="3"/>
              <c:layout>
                <c:manualLayout>
                  <c:x val="-3.2196969696969766E-2"/>
                  <c:y val="-4.914448391284712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8D4-4AC5-87EC-DF9A1AD6174D}"/>
                </c:ext>
              </c:extLst>
            </c:dLbl>
            <c:dLbl>
              <c:idx val="4"/>
              <c:layout>
                <c:manualLayout>
                  <c:x val="-3.787878787878788E-3"/>
                  <c:y val="-1.098556448742610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8D4-4AC5-87EC-DF9A1AD6174D}"/>
                </c:ext>
              </c:extLst>
            </c:dLbl>
            <c:dLbl>
              <c:idx val="5"/>
              <c:layout>
                <c:manualLayout>
                  <c:x val="-1.1363636363636433E-2"/>
                  <c:y val="-1.538921372933395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8D4-4AC5-87EC-DF9A1AD6174D}"/>
                </c:ext>
              </c:extLst>
            </c:dLbl>
            <c:dLbl>
              <c:idx val="6"/>
              <c:layout>
                <c:manualLayout>
                  <c:x val="0"/>
                  <c:y val="9.189997083697871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8D4-4AC5-87EC-DF9A1AD6174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Sheet1!$A$18:$A$24</c:f>
              <c:strCache>
                <c:ptCount val="7"/>
                <c:pt idx="0">
                  <c:v>Maintenance</c:v>
                </c:pt>
                <c:pt idx="1">
                  <c:v>Utilities</c:v>
                </c:pt>
                <c:pt idx="2">
                  <c:v>Administrative</c:v>
                </c:pt>
                <c:pt idx="3">
                  <c:v>Professional</c:v>
                </c:pt>
                <c:pt idx="4">
                  <c:v>Insurance</c:v>
                </c:pt>
                <c:pt idx="5">
                  <c:v>Pool</c:v>
                </c:pt>
                <c:pt idx="6">
                  <c:v>Transfer to Reserve</c:v>
                </c:pt>
              </c:strCache>
              <c:extLst/>
            </c:strRef>
          </c:cat>
          <c:val>
            <c:numRef>
              <c:f>Sheet1!$B$18:$B$24</c:f>
              <c:numCache>
                <c:formatCode>"$"#,##0.00</c:formatCode>
                <c:ptCount val="7"/>
                <c:pt idx="0">
                  <c:v>294900</c:v>
                </c:pt>
                <c:pt idx="1">
                  <c:v>82500</c:v>
                </c:pt>
                <c:pt idx="2">
                  <c:v>44600</c:v>
                </c:pt>
                <c:pt idx="3">
                  <c:v>54610</c:v>
                </c:pt>
                <c:pt idx="4">
                  <c:v>37430</c:v>
                </c:pt>
                <c:pt idx="5">
                  <c:v>62975</c:v>
                </c:pt>
                <c:pt idx="6">
                  <c:v>106180</c:v>
                </c:pt>
              </c:numCache>
              <c:extLst/>
            </c:numRef>
          </c:val>
          <c:extLst>
            <c:ext xmlns:c16="http://schemas.microsoft.com/office/drawing/2014/chart" uri="{C3380CC4-5D6E-409C-BE32-E72D297353CC}">
              <c16:uniqueId val="{00000007-C8D4-4AC5-87EC-DF9A1AD6174D}"/>
            </c:ext>
          </c:extLst>
        </c:ser>
        <c:ser>
          <c:idx val="1"/>
          <c:order val="1"/>
          <c:tx>
            <c:strRef>
              <c:f>Sheet1!$C$17</c:f>
              <c:strCache>
                <c:ptCount val="1"/>
                <c:pt idx="0">
                  <c:v>2021 Actual</c:v>
                </c:pt>
              </c:strCache>
            </c:strRef>
          </c:tx>
          <c:spPr>
            <a:solidFill>
              <a:schemeClr val="accent2">
                <a:alpha val="85000"/>
              </a:schemeClr>
            </a:solidFill>
            <a:ln w="9525" cap="flat" cmpd="sng" algn="ctr">
              <a:solidFill>
                <a:schemeClr val="lt1">
                  <a:alpha val="50000"/>
                </a:schemeClr>
              </a:solidFill>
              <a:round/>
            </a:ln>
            <a:effectLst/>
          </c:spPr>
          <c:invertIfNegative val="0"/>
          <c:dLbls>
            <c:dLbl>
              <c:idx val="0"/>
              <c:layout>
                <c:manualLayout>
                  <c:x val="1.2549649714232879E-2"/>
                  <c:y val="4.747256333890868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8D4-4AC5-87EC-DF9A1AD6174D}"/>
                </c:ext>
              </c:extLst>
            </c:dLbl>
            <c:dLbl>
              <c:idx val="1"/>
              <c:layout>
                <c:manualLayout>
                  <c:x val="5.9084580657983695E-3"/>
                  <c:y val="-2.8672840765370651E-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8D4-4AC5-87EC-DF9A1AD6174D}"/>
                </c:ext>
              </c:extLst>
            </c:dLbl>
            <c:dLbl>
              <c:idx val="2"/>
              <c:layout>
                <c:manualLayout>
                  <c:x val="8.3333333333332829E-3"/>
                  <c:y val="9.189997083697786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8D4-4AC5-87EC-DF9A1AD6174D}"/>
                </c:ext>
              </c:extLst>
            </c:dLbl>
            <c:dLbl>
              <c:idx val="3"/>
              <c:layout>
                <c:manualLayout>
                  <c:x val="6.5020378000831235E-3"/>
                  <c:y val="2.2047244094472991E-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8D4-4AC5-87EC-DF9A1AD6174D}"/>
                </c:ext>
              </c:extLst>
            </c:dLbl>
            <c:dLbl>
              <c:idx val="4"/>
              <c:layout>
                <c:manualLayout>
                  <c:x val="6.3886873143399426E-3"/>
                  <c:y val="9.057484394761384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8D4-4AC5-87EC-DF9A1AD6174D}"/>
                </c:ext>
              </c:extLst>
            </c:dLbl>
            <c:dLbl>
              <c:idx val="5"/>
              <c:layout>
                <c:manualLayout>
                  <c:x val="9.46969696969697E-3"/>
                  <c:y val="-4.5909100464334304E-5"/>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8D4-4AC5-87EC-DF9A1AD6174D}"/>
                </c:ext>
              </c:extLst>
            </c:dLbl>
            <c:dLbl>
              <c:idx val="6"/>
              <c:layout>
                <c:manualLayout>
                  <c:x val="1.0227272727272588E-2"/>
                  <c:y val="-2.304153589620495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8D4-4AC5-87EC-DF9A1AD6174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Sheet1!$A$18:$A$24</c:f>
              <c:strCache>
                <c:ptCount val="7"/>
                <c:pt idx="0">
                  <c:v>Maintenance</c:v>
                </c:pt>
                <c:pt idx="1">
                  <c:v>Utilities</c:v>
                </c:pt>
                <c:pt idx="2">
                  <c:v>Administrative</c:v>
                </c:pt>
                <c:pt idx="3">
                  <c:v>Professional</c:v>
                </c:pt>
                <c:pt idx="4">
                  <c:v>Insurance</c:v>
                </c:pt>
                <c:pt idx="5">
                  <c:v>Pool</c:v>
                </c:pt>
                <c:pt idx="6">
                  <c:v>Transfer to Reserve</c:v>
                </c:pt>
              </c:strCache>
              <c:extLst/>
            </c:strRef>
          </c:cat>
          <c:val>
            <c:numRef>
              <c:f>Sheet1!$C$18:$C$24</c:f>
              <c:numCache>
                <c:formatCode>"$"#,##0.00</c:formatCode>
                <c:ptCount val="7"/>
                <c:pt idx="0">
                  <c:v>268175.46000000002</c:v>
                </c:pt>
                <c:pt idx="1">
                  <c:v>52762.52</c:v>
                </c:pt>
                <c:pt idx="2">
                  <c:v>40126.35</c:v>
                </c:pt>
                <c:pt idx="3">
                  <c:v>49176.639999999999</c:v>
                </c:pt>
                <c:pt idx="4">
                  <c:v>26109.29</c:v>
                </c:pt>
                <c:pt idx="5">
                  <c:v>63438.76</c:v>
                </c:pt>
                <c:pt idx="6">
                  <c:v>106180</c:v>
                </c:pt>
              </c:numCache>
              <c:extLst/>
            </c:numRef>
          </c:val>
          <c:extLst>
            <c:ext xmlns:c16="http://schemas.microsoft.com/office/drawing/2014/chart" uri="{C3380CC4-5D6E-409C-BE32-E72D297353CC}">
              <c16:uniqueId val="{0000000F-C8D4-4AC5-87EC-DF9A1AD6174D}"/>
            </c:ext>
          </c:extLst>
        </c:ser>
        <c:dLbls>
          <c:dLblPos val="inEnd"/>
          <c:showLegendKey val="0"/>
          <c:showVal val="1"/>
          <c:showCatName val="0"/>
          <c:showSerName val="0"/>
          <c:showPercent val="0"/>
          <c:showBubbleSize val="0"/>
        </c:dLbls>
        <c:gapWidth val="65"/>
        <c:axId val="1157547584"/>
        <c:axId val="1157541760"/>
      </c:barChart>
      <c:catAx>
        <c:axId val="115754758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700" b="0" i="0" u="none" strike="noStrike" kern="1200" cap="all" baseline="0">
                <a:solidFill>
                  <a:schemeClr val="dk1">
                    <a:lumMod val="75000"/>
                    <a:lumOff val="25000"/>
                  </a:schemeClr>
                </a:solidFill>
                <a:latin typeface="+mn-lt"/>
                <a:ea typeface="+mn-ea"/>
                <a:cs typeface="+mn-cs"/>
              </a:defRPr>
            </a:pPr>
            <a:endParaRPr lang="en-US"/>
          </a:p>
        </c:txPr>
        <c:crossAx val="1157541760"/>
        <c:crosses val="autoZero"/>
        <c:auto val="1"/>
        <c:lblAlgn val="ctr"/>
        <c:lblOffset val="100"/>
        <c:noMultiLvlLbl val="0"/>
      </c:catAx>
      <c:valAx>
        <c:axId val="1157541760"/>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quot;$&quot;#,##0.00" sourceLinked="1"/>
        <c:majorTickMark val="none"/>
        <c:minorTickMark val="none"/>
        <c:tickLblPos val="nextTo"/>
        <c:crossAx val="1157547584"/>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Sheet1!$C$17</c:f>
              <c:strCache>
                <c:ptCount val="1"/>
                <c:pt idx="0">
                  <c:v>2021 Actual</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6506-487C-9D0C-0D5BC6427090}"/>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6506-487C-9D0C-0D5BC6427090}"/>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6506-487C-9D0C-0D5BC6427090}"/>
              </c:ext>
            </c:extLst>
          </c:dPt>
          <c:dPt>
            <c:idx val="3"/>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6506-487C-9D0C-0D5BC6427090}"/>
              </c:ext>
            </c:extLst>
          </c:dPt>
          <c:dPt>
            <c:idx val="4"/>
            <c:bubble3D val="0"/>
            <c:spPr>
              <a:solidFill>
                <a:schemeClr val="accent5"/>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9-6506-487C-9D0C-0D5BC6427090}"/>
              </c:ext>
            </c:extLst>
          </c:dPt>
          <c:dPt>
            <c:idx val="5"/>
            <c:bubble3D val="0"/>
            <c:spPr>
              <a:solidFill>
                <a:schemeClr val="accent6"/>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B-6506-487C-9D0C-0D5BC6427090}"/>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D-6506-487C-9D0C-0D5BC6427090}"/>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Sheet1!$A$18:$A$24</c:f>
              <c:strCache>
                <c:ptCount val="7"/>
                <c:pt idx="0">
                  <c:v>Maintenance</c:v>
                </c:pt>
                <c:pt idx="1">
                  <c:v>Utilities</c:v>
                </c:pt>
                <c:pt idx="2">
                  <c:v>Administrative</c:v>
                </c:pt>
                <c:pt idx="3">
                  <c:v>Professional</c:v>
                </c:pt>
                <c:pt idx="4">
                  <c:v>Insurance</c:v>
                </c:pt>
                <c:pt idx="5">
                  <c:v>Pool</c:v>
                </c:pt>
                <c:pt idx="6">
                  <c:v>Transfer to Reserve</c:v>
                </c:pt>
              </c:strCache>
            </c:strRef>
          </c:cat>
          <c:val>
            <c:numRef>
              <c:f>Sheet1!$C$18:$C$24</c:f>
              <c:numCache>
                <c:formatCode>"$"#,##0.00</c:formatCode>
                <c:ptCount val="7"/>
                <c:pt idx="0">
                  <c:v>268175.46000000002</c:v>
                </c:pt>
                <c:pt idx="1">
                  <c:v>52762.52</c:v>
                </c:pt>
                <c:pt idx="2">
                  <c:v>40126.35</c:v>
                </c:pt>
                <c:pt idx="3">
                  <c:v>49176.639999999999</c:v>
                </c:pt>
                <c:pt idx="4">
                  <c:v>26109.29</c:v>
                </c:pt>
                <c:pt idx="5">
                  <c:v>63438.76</c:v>
                </c:pt>
                <c:pt idx="6">
                  <c:v>106180</c:v>
                </c:pt>
              </c:numCache>
            </c:numRef>
          </c:val>
          <c:extLst>
            <c:ext xmlns:c16="http://schemas.microsoft.com/office/drawing/2014/chart" uri="{C3380CC4-5D6E-409C-BE32-E72D297353CC}">
              <c16:uniqueId val="{0000000E-6506-487C-9D0C-0D5BC6427090}"/>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2022 YTD</a:t>
            </a:r>
          </a:p>
          <a:p>
            <a:pPr>
              <a:defRPr/>
            </a:pPr>
            <a:r>
              <a:rPr lang="en-US" sz="1400"/>
              <a:t>Budget v.</a:t>
            </a:r>
            <a:r>
              <a:rPr lang="en-US" sz="1400" baseline="0"/>
              <a:t> Actual</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Sheet1!$B$34</c:f>
              <c:strCache>
                <c:ptCount val="1"/>
                <c:pt idx="0">
                  <c:v>2022 Budget</c:v>
                </c:pt>
              </c:strCache>
            </c:strRef>
          </c:tx>
          <c:spPr>
            <a:solidFill>
              <a:schemeClr val="accent1">
                <a:alpha val="85000"/>
              </a:schemeClr>
            </a:solidFill>
            <a:ln w="9525" cap="flat" cmpd="sng" algn="ctr">
              <a:solidFill>
                <a:schemeClr val="lt1">
                  <a:alpha val="50000"/>
                </a:schemeClr>
              </a:solidFill>
              <a:round/>
            </a:ln>
            <a:effectLst/>
          </c:spPr>
          <c:invertIfNegative val="0"/>
          <c:dLbls>
            <c:dLbl>
              <c:idx val="0"/>
              <c:layout>
                <c:manualLayout>
                  <c:x val="-5.5555555555555558E-3"/>
                  <c:y val="-4.698891805191059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DB3-4C7D-ACF2-4F853B2B9D1D}"/>
                </c:ext>
              </c:extLst>
            </c:dLbl>
            <c:dLbl>
              <c:idx val="1"/>
              <c:layout>
                <c:manualLayout>
                  <c:x val="0"/>
                  <c:y val="-1.341280256634595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DB3-4C7D-ACF2-4F853B2B9D1D}"/>
                </c:ext>
              </c:extLst>
            </c:dLbl>
            <c:dLbl>
              <c:idx val="2"/>
              <c:layout>
                <c:manualLayout>
                  <c:x val="-8.1786257768747227E-3"/>
                  <c:y val="3.926400391660887E-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DB3-4C7D-ACF2-4F853B2B9D1D}"/>
                </c:ext>
              </c:extLst>
            </c:dLbl>
            <c:dLbl>
              <c:idx val="3"/>
              <c:layout>
                <c:manualLayout>
                  <c:x val="-4.3628881843998102E-3"/>
                  <c:y val="-2.999959201991094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DB3-4C7D-ACF2-4F853B2B9D1D}"/>
                </c:ext>
              </c:extLst>
            </c:dLbl>
            <c:dLbl>
              <c:idx val="4"/>
              <c:layout>
                <c:manualLayout>
                  <c:x val="-1.397601055747091E-2"/>
                  <c:y val="-5.940101398087102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DB3-4C7D-ACF2-4F853B2B9D1D}"/>
                </c:ext>
              </c:extLst>
            </c:dLbl>
            <c:dLbl>
              <c:idx val="5"/>
              <c:layout>
                <c:manualLayout>
                  <c:x val="-2.3763537079382793E-2"/>
                  <c:y val="2.2667373832156991E-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DB3-4C7D-ACF2-4F853B2B9D1D}"/>
                </c:ext>
              </c:extLst>
            </c:dLbl>
            <c:dLbl>
              <c:idx val="6"/>
              <c:layout>
                <c:manualLayout>
                  <c:x val="-2.1441482748586999E-2"/>
                  <c:y val="-1.215064113902485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DB3-4C7D-ACF2-4F853B2B9D1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Sheet1!$A$35:$A$41</c:f>
              <c:strCache>
                <c:ptCount val="7"/>
                <c:pt idx="0">
                  <c:v>Maintenance</c:v>
                </c:pt>
                <c:pt idx="1">
                  <c:v>Utilities</c:v>
                </c:pt>
                <c:pt idx="2">
                  <c:v>Administrative</c:v>
                </c:pt>
                <c:pt idx="3">
                  <c:v>Professional</c:v>
                </c:pt>
                <c:pt idx="4">
                  <c:v>Insurance</c:v>
                </c:pt>
                <c:pt idx="5">
                  <c:v>Pool</c:v>
                </c:pt>
                <c:pt idx="6">
                  <c:v>Transfer to Reserve</c:v>
                </c:pt>
              </c:strCache>
              <c:extLst/>
            </c:strRef>
          </c:cat>
          <c:val>
            <c:numRef>
              <c:f>Sheet1!$B$35:$B$41</c:f>
              <c:numCache>
                <c:formatCode>"$"#,##0.00</c:formatCode>
                <c:ptCount val="7"/>
                <c:pt idx="0">
                  <c:v>298558.26</c:v>
                </c:pt>
                <c:pt idx="1">
                  <c:v>77000</c:v>
                </c:pt>
                <c:pt idx="2">
                  <c:v>49179.13</c:v>
                </c:pt>
                <c:pt idx="3">
                  <c:v>67747.899999999994</c:v>
                </c:pt>
                <c:pt idx="4">
                  <c:v>33357.5</c:v>
                </c:pt>
                <c:pt idx="5">
                  <c:v>58575.11</c:v>
                </c:pt>
                <c:pt idx="6">
                  <c:v>117932.1</c:v>
                </c:pt>
              </c:numCache>
              <c:extLst/>
            </c:numRef>
          </c:val>
          <c:extLst>
            <c:ext xmlns:c16="http://schemas.microsoft.com/office/drawing/2014/chart" uri="{C3380CC4-5D6E-409C-BE32-E72D297353CC}">
              <c16:uniqueId val="{00000007-9DB3-4C7D-ACF2-4F853B2B9D1D}"/>
            </c:ext>
          </c:extLst>
        </c:ser>
        <c:ser>
          <c:idx val="1"/>
          <c:order val="1"/>
          <c:tx>
            <c:strRef>
              <c:f>Sheet1!$C$34</c:f>
              <c:strCache>
                <c:ptCount val="1"/>
                <c:pt idx="0">
                  <c:v>2022 YTD</c:v>
                </c:pt>
              </c:strCache>
            </c:strRef>
          </c:tx>
          <c:spPr>
            <a:solidFill>
              <a:schemeClr val="accent2">
                <a:alpha val="85000"/>
              </a:schemeClr>
            </a:solidFill>
            <a:ln w="9525" cap="flat" cmpd="sng" algn="ctr">
              <a:solidFill>
                <a:schemeClr val="lt1">
                  <a:alpha val="50000"/>
                </a:schemeClr>
              </a:solidFill>
              <a:round/>
            </a:ln>
            <a:effectLst/>
          </c:spPr>
          <c:invertIfNegative val="0"/>
          <c:dLbls>
            <c:dLbl>
              <c:idx val="0"/>
              <c:layout>
                <c:manualLayout>
                  <c:x val="1.1721487754451129E-2"/>
                  <c:y val="-1.203312798335441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DB3-4C7D-ACF2-4F853B2B9D1D}"/>
                </c:ext>
              </c:extLst>
            </c:dLbl>
            <c:dLbl>
              <c:idx val="1"/>
              <c:layout>
                <c:manualLayout>
                  <c:x val="7.2278130327331257E-3"/>
                  <c:y val="2.043327485618701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DB3-4C7D-ACF2-4F853B2B9D1D}"/>
                </c:ext>
              </c:extLst>
            </c:dLbl>
            <c:dLbl>
              <c:idx val="2"/>
              <c:layout>
                <c:manualLayout>
                  <c:x val="1.1154746092738742E-2"/>
                  <c:y val="1.065970380645272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9DB3-4C7D-ACF2-4F853B2B9D1D}"/>
                </c:ext>
              </c:extLst>
            </c:dLbl>
            <c:dLbl>
              <c:idx val="3"/>
              <c:layout>
                <c:manualLayout>
                  <c:x val="2.2396467923875132E-2"/>
                  <c:y val="-9.9367630859614059E-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DB3-4C7D-ACF2-4F853B2B9D1D}"/>
                </c:ext>
              </c:extLst>
            </c:dLbl>
            <c:dLbl>
              <c:idx val="4"/>
              <c:layout>
                <c:manualLayout>
                  <c:x val="9.5694840885528262E-3"/>
                  <c:y val="3.0435314756624676E-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9DB3-4C7D-ACF2-4F853B2B9D1D}"/>
                </c:ext>
              </c:extLst>
            </c:dLbl>
            <c:dLbl>
              <c:idx val="5"/>
              <c:layout>
                <c:manualLayout>
                  <c:x val="-1.3686540908957662E-16"/>
                  <c:y val="5.867255269591077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DB3-4C7D-ACF2-4F853B2B9D1D}"/>
                </c:ext>
              </c:extLst>
            </c:dLbl>
            <c:dLbl>
              <c:idx val="6"/>
              <c:layout>
                <c:manualLayout>
                  <c:x val="8.3333333333333332E-3"/>
                  <c:y val="-4.629629629629629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9DB3-4C7D-ACF2-4F853B2B9D1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Sheet1!$A$35:$A$41</c:f>
              <c:strCache>
                <c:ptCount val="7"/>
                <c:pt idx="0">
                  <c:v>Maintenance</c:v>
                </c:pt>
                <c:pt idx="1">
                  <c:v>Utilities</c:v>
                </c:pt>
                <c:pt idx="2">
                  <c:v>Administrative</c:v>
                </c:pt>
                <c:pt idx="3">
                  <c:v>Professional</c:v>
                </c:pt>
                <c:pt idx="4">
                  <c:v>Insurance</c:v>
                </c:pt>
                <c:pt idx="5">
                  <c:v>Pool</c:v>
                </c:pt>
                <c:pt idx="6">
                  <c:v>Transfer to Reserve</c:v>
                </c:pt>
              </c:strCache>
              <c:extLst/>
            </c:strRef>
          </c:cat>
          <c:val>
            <c:numRef>
              <c:f>Sheet1!$C$35:$C$41</c:f>
              <c:numCache>
                <c:formatCode>"$"#,##0.00</c:formatCode>
                <c:ptCount val="7"/>
                <c:pt idx="0">
                  <c:v>281125.33</c:v>
                </c:pt>
                <c:pt idx="1">
                  <c:v>73760.850000000006</c:v>
                </c:pt>
                <c:pt idx="2">
                  <c:v>49733.16</c:v>
                </c:pt>
                <c:pt idx="3">
                  <c:v>51129.21</c:v>
                </c:pt>
                <c:pt idx="4">
                  <c:v>23110.39</c:v>
                </c:pt>
                <c:pt idx="5">
                  <c:v>59257.69</c:v>
                </c:pt>
                <c:pt idx="6">
                  <c:v>117932.1</c:v>
                </c:pt>
              </c:numCache>
              <c:extLst/>
            </c:numRef>
          </c:val>
          <c:extLst>
            <c:ext xmlns:c16="http://schemas.microsoft.com/office/drawing/2014/chart" uri="{C3380CC4-5D6E-409C-BE32-E72D297353CC}">
              <c16:uniqueId val="{0000000F-9DB3-4C7D-ACF2-4F853B2B9D1D}"/>
            </c:ext>
          </c:extLst>
        </c:ser>
        <c:dLbls>
          <c:dLblPos val="inEnd"/>
          <c:showLegendKey val="0"/>
          <c:showVal val="1"/>
          <c:showCatName val="0"/>
          <c:showSerName val="0"/>
          <c:showPercent val="0"/>
          <c:showBubbleSize val="0"/>
        </c:dLbls>
        <c:gapWidth val="65"/>
        <c:axId val="1367906912"/>
        <c:axId val="1367918976"/>
      </c:barChart>
      <c:catAx>
        <c:axId val="136790691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700" b="0" i="0" u="none" strike="noStrike" kern="1200" cap="all" baseline="0">
                <a:solidFill>
                  <a:schemeClr val="dk1">
                    <a:lumMod val="75000"/>
                    <a:lumOff val="25000"/>
                  </a:schemeClr>
                </a:solidFill>
                <a:latin typeface="+mn-lt"/>
                <a:ea typeface="+mn-ea"/>
                <a:cs typeface="+mn-cs"/>
              </a:defRPr>
            </a:pPr>
            <a:endParaRPr lang="en-US"/>
          </a:p>
        </c:txPr>
        <c:crossAx val="1367918976"/>
        <c:crosses val="autoZero"/>
        <c:auto val="1"/>
        <c:lblAlgn val="ctr"/>
        <c:lblOffset val="100"/>
        <c:noMultiLvlLbl val="0"/>
      </c:catAx>
      <c:valAx>
        <c:axId val="1367918976"/>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quot;$&quot;#,##0.00" sourceLinked="1"/>
        <c:majorTickMark val="none"/>
        <c:minorTickMark val="none"/>
        <c:tickLblPos val="nextTo"/>
        <c:crossAx val="1367906912"/>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6.6666666666666666E-2"/>
          <c:y val="5.3140096618357488E-2"/>
          <c:w val="0.67995319335083115"/>
          <c:h val="0.893719806763285"/>
        </c:manualLayout>
      </c:layout>
      <c:pie3DChart>
        <c:varyColors val="1"/>
        <c:ser>
          <c:idx val="1"/>
          <c:order val="0"/>
          <c:tx>
            <c:strRef>
              <c:f>Sheet1!$C$34</c:f>
              <c:strCache>
                <c:ptCount val="1"/>
                <c:pt idx="0">
                  <c:v>2022 YTD</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40DA-4E33-8BF4-368F1808D8C2}"/>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40DA-4E33-8BF4-368F1808D8C2}"/>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40DA-4E33-8BF4-368F1808D8C2}"/>
              </c:ext>
            </c:extLst>
          </c:dPt>
          <c:dPt>
            <c:idx val="3"/>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40DA-4E33-8BF4-368F1808D8C2}"/>
              </c:ext>
            </c:extLst>
          </c:dPt>
          <c:dPt>
            <c:idx val="4"/>
            <c:bubble3D val="0"/>
            <c:spPr>
              <a:solidFill>
                <a:schemeClr val="accent5"/>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9-40DA-4E33-8BF4-368F1808D8C2}"/>
              </c:ext>
            </c:extLst>
          </c:dPt>
          <c:dPt>
            <c:idx val="5"/>
            <c:bubble3D val="0"/>
            <c:spPr>
              <a:solidFill>
                <a:schemeClr val="accent6"/>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B-40DA-4E33-8BF4-368F1808D8C2}"/>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D-40DA-4E33-8BF4-368F1808D8C2}"/>
              </c:ext>
            </c:extLst>
          </c:dPt>
          <c:dLbls>
            <c:dLbl>
              <c:idx val="1"/>
              <c:layout>
                <c:manualLayout>
                  <c:x val="-1.0936132983377078E-6"/>
                  <c:y val="-0.20068897637795266"/>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40DA-4E33-8BF4-368F1808D8C2}"/>
                </c:ext>
              </c:extLst>
            </c:dLbl>
            <c:dLbl>
              <c:idx val="2"/>
              <c:layout>
                <c:manualLayout>
                  <c:x val="6.2945319335083114E-2"/>
                  <c:y val="-0.19320939049285507"/>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40DA-4E33-8BF4-368F1808D8C2}"/>
                </c:ext>
              </c:extLst>
            </c:dLbl>
            <c:dLbl>
              <c:idx val="3"/>
              <c:layout>
                <c:manualLayout>
                  <c:x val="7.9354768153980723E-2"/>
                  <c:y val="-0.15539552347623223"/>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40DA-4E33-8BF4-368F1808D8C2}"/>
                </c:ext>
              </c:extLst>
            </c:dLbl>
            <c:dLbl>
              <c:idx val="4"/>
              <c:layout>
                <c:manualLayout>
                  <c:x val="6.6354549431321075E-2"/>
                  <c:y val="-9.5067804024497021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40DA-4E33-8BF4-368F1808D8C2}"/>
                </c:ext>
              </c:extLst>
            </c:dLbl>
            <c:dLbl>
              <c:idx val="5"/>
              <c:layout>
                <c:manualLayout>
                  <c:x val="8.5756780402449662E-2"/>
                  <c:y val="8.9012831729366731E-3"/>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B-40DA-4E33-8BF4-368F1808D8C2}"/>
                </c:ext>
              </c:extLst>
            </c:dLbl>
            <c:dLbl>
              <c:idx val="6"/>
              <c:layout>
                <c:manualLayout>
                  <c:x val="9.6052930883639545E-2"/>
                  <c:y val="0.14067804024496938"/>
                </c:manualLayout>
              </c:layout>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1000" b="1" i="0" u="none" strike="noStrike" kern="1200" baseline="0">
                      <a:solidFill>
                        <a:schemeClr val="lt1"/>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layout>
                    <c:manualLayout>
                      <c:w val="8.4527777777777771E-2"/>
                      <c:h val="8.4282589676290459E-2"/>
                    </c:manualLayout>
                  </c15:layout>
                </c:ext>
                <c:ext xmlns:c16="http://schemas.microsoft.com/office/drawing/2014/chart" uri="{C3380CC4-5D6E-409C-BE32-E72D297353CC}">
                  <c16:uniqueId val="{0000000D-40DA-4E33-8BF4-368F1808D8C2}"/>
                </c:ext>
              </c:extLst>
            </c:dLbl>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Sheet1!$A$35:$A$41</c:f>
              <c:strCache>
                <c:ptCount val="7"/>
                <c:pt idx="0">
                  <c:v>Maintenance</c:v>
                </c:pt>
                <c:pt idx="1">
                  <c:v>Utilities</c:v>
                </c:pt>
                <c:pt idx="2">
                  <c:v>Administrative</c:v>
                </c:pt>
                <c:pt idx="3">
                  <c:v>Professional</c:v>
                </c:pt>
                <c:pt idx="4">
                  <c:v>Insurance</c:v>
                </c:pt>
                <c:pt idx="5">
                  <c:v>Pool</c:v>
                </c:pt>
                <c:pt idx="6">
                  <c:v>Transfer to Reserve</c:v>
                </c:pt>
              </c:strCache>
              <c:extLst/>
            </c:strRef>
          </c:cat>
          <c:val>
            <c:numRef>
              <c:f>Sheet1!$C$35:$C$41</c:f>
              <c:numCache>
                <c:formatCode>"$"#,##0.00</c:formatCode>
                <c:ptCount val="7"/>
                <c:pt idx="0">
                  <c:v>281125.33</c:v>
                </c:pt>
                <c:pt idx="1">
                  <c:v>73760.850000000006</c:v>
                </c:pt>
                <c:pt idx="2">
                  <c:v>49733.16</c:v>
                </c:pt>
                <c:pt idx="3">
                  <c:v>51129.21</c:v>
                </c:pt>
                <c:pt idx="4">
                  <c:v>23110.39</c:v>
                </c:pt>
                <c:pt idx="5">
                  <c:v>59257.69</c:v>
                </c:pt>
                <c:pt idx="6">
                  <c:v>117932.1</c:v>
                </c:pt>
              </c:numCache>
              <c:extLst/>
            </c:numRef>
          </c:val>
          <c:extLst>
            <c:ext xmlns:c16="http://schemas.microsoft.com/office/drawing/2014/chart" uri="{C3380CC4-5D6E-409C-BE32-E72D297353CC}">
              <c16:uniqueId val="{0000000E-40DA-4E33-8BF4-368F1808D8C2}"/>
            </c:ext>
          </c:extLst>
        </c:ser>
        <c:ser>
          <c:idx val="0"/>
          <c:order val="1"/>
          <c:tx>
            <c:strRef>
              <c:f>Sheet1!$C$34</c:f>
              <c:strCache>
                <c:ptCount val="1"/>
                <c:pt idx="0">
                  <c:v>2022 YTD</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0-40DA-4E33-8BF4-368F1808D8C2}"/>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2-40DA-4E33-8BF4-368F1808D8C2}"/>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4-40DA-4E33-8BF4-368F1808D8C2}"/>
              </c:ext>
            </c:extLst>
          </c:dPt>
          <c:dPt>
            <c:idx val="3"/>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6-40DA-4E33-8BF4-368F1808D8C2}"/>
              </c:ext>
            </c:extLst>
          </c:dPt>
          <c:dPt>
            <c:idx val="4"/>
            <c:bubble3D val="0"/>
            <c:spPr>
              <a:solidFill>
                <a:schemeClr val="accent5"/>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8-40DA-4E33-8BF4-368F1808D8C2}"/>
              </c:ext>
            </c:extLst>
          </c:dPt>
          <c:dPt>
            <c:idx val="5"/>
            <c:bubble3D val="0"/>
            <c:spPr>
              <a:solidFill>
                <a:schemeClr val="accent6"/>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A-40DA-4E33-8BF4-368F1808D8C2}"/>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C-40DA-4E33-8BF4-368F1808D8C2}"/>
              </c:ext>
            </c:extLst>
          </c:dPt>
          <c:dLbls>
            <c:dLbl>
              <c:idx val="3"/>
              <c:layout>
                <c:manualLayout>
                  <c:x val="2.8353455818022746E-2"/>
                  <c:y val="8.8926800816564594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16-40DA-4E33-8BF4-368F1808D8C2}"/>
                </c:ext>
              </c:extLst>
            </c:dLbl>
            <c:dLbl>
              <c:idx val="4"/>
              <c:layout>
                <c:manualLayout>
                  <c:x val="7.1644794400699902E-2"/>
                  <c:y val="-9.7222222222222307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18-40DA-4E33-8BF4-368F1808D8C2}"/>
                </c:ext>
              </c:extLst>
            </c:dLbl>
            <c:dLbl>
              <c:idx val="5"/>
              <c:layout>
                <c:manualLayout>
                  <c:x val="8.2979002624671894E-2"/>
                  <c:y val="1.8160542432195975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1A-40DA-4E33-8BF4-368F1808D8C2}"/>
                </c:ext>
              </c:extLst>
            </c:dLbl>
            <c:dLbl>
              <c:idx val="6"/>
              <c:delete val="1"/>
              <c:extLst>
                <c:ext xmlns:c15="http://schemas.microsoft.com/office/drawing/2012/chart" uri="{CE6537A1-D6FC-4f65-9D91-7224C49458BB}"/>
                <c:ext xmlns:c16="http://schemas.microsoft.com/office/drawing/2014/chart" uri="{C3380CC4-5D6E-409C-BE32-E72D297353CC}">
                  <c16:uniqueId val="{0000001C-40DA-4E33-8BF4-368F1808D8C2}"/>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Sheet1!$A$35:$A$41</c:f>
              <c:strCache>
                <c:ptCount val="7"/>
                <c:pt idx="0">
                  <c:v>Maintenance</c:v>
                </c:pt>
                <c:pt idx="1">
                  <c:v>Utilities</c:v>
                </c:pt>
                <c:pt idx="2">
                  <c:v>Administrative</c:v>
                </c:pt>
                <c:pt idx="3">
                  <c:v>Professional</c:v>
                </c:pt>
                <c:pt idx="4">
                  <c:v>Insurance</c:v>
                </c:pt>
                <c:pt idx="5">
                  <c:v>Pool</c:v>
                </c:pt>
                <c:pt idx="6">
                  <c:v>Transfer to Reserve</c:v>
                </c:pt>
              </c:strCache>
              <c:extLst/>
            </c:strRef>
          </c:cat>
          <c:val>
            <c:numRef>
              <c:f>Sheet1!$C$35:$C$41</c:f>
              <c:numCache>
                <c:formatCode>"$"#,##0.00</c:formatCode>
                <c:ptCount val="7"/>
                <c:pt idx="0">
                  <c:v>281125.33</c:v>
                </c:pt>
                <c:pt idx="1">
                  <c:v>73760.850000000006</c:v>
                </c:pt>
                <c:pt idx="2">
                  <c:v>49733.16</c:v>
                </c:pt>
                <c:pt idx="3">
                  <c:v>51129.21</c:v>
                </c:pt>
                <c:pt idx="4">
                  <c:v>23110.39</c:v>
                </c:pt>
                <c:pt idx="5">
                  <c:v>59257.69</c:v>
                </c:pt>
                <c:pt idx="6">
                  <c:v>117932.1</c:v>
                </c:pt>
              </c:numCache>
              <c:extLst/>
            </c:numRef>
          </c:val>
          <c:extLst>
            <c:ext xmlns:c16="http://schemas.microsoft.com/office/drawing/2014/chart" uri="{C3380CC4-5D6E-409C-BE32-E72D297353CC}">
              <c16:uniqueId val="{0000001D-40DA-4E33-8BF4-368F1808D8C2}"/>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96875" y="692150"/>
            <a:ext cx="6157913" cy="34639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95008" y="4387136"/>
            <a:ext cx="5560060" cy="4156234"/>
          </a:xfrm>
          <a:prstGeom prst="rect">
            <a:avLst/>
          </a:prstGeom>
          <a:noFill/>
          <a:ln>
            <a:noFill/>
          </a:ln>
        </p:spPr>
        <p:txBody>
          <a:bodyPr spcFirstLastPara="1" wrap="square" lIns="92476" tIns="92476" rIns="92476" bIns="92476"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4005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dirty="0"/>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6262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9961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3039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42245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50834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86395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89711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475047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36565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r>
              <a:rPr lang="en-US"/>
              <a:t>UPDATE WHEN INFORMATION IS AVAILABLE</a:t>
            </a: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47310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12627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defTabSz="924916">
              <a:buNone/>
              <a:defRPr/>
            </a:pPr>
            <a:r>
              <a:rPr lang="en-US"/>
              <a:t>UPDATE WHEN INFORMATION IS AVAILABLE</a:t>
            </a:r>
          </a:p>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193442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defTabSz="924916">
              <a:buNone/>
              <a:defRPr/>
            </a:pPr>
            <a:r>
              <a:rPr lang="en-US"/>
              <a:t>UPDATE WHEN INFORMATION IS AVAILABLE</a:t>
            </a:r>
          </a:p>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954647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250617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714698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59283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653372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139729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30935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44994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69557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754516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224028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093169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40156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163974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620398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319001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r>
              <a:rPr lang="en-US"/>
              <a:t>Will update by COB July 28</a:t>
            </a:r>
            <a:r>
              <a:rPr lang="en-US" baseline="30000"/>
              <a:t>th</a:t>
            </a:r>
            <a:r>
              <a:rPr lang="en-US"/>
              <a:t> with election results</a:t>
            </a: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866202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74475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
        <p:nvSpPr>
          <p:cNvPr id="88" name="Google Shape;88;p2: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17920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3"/>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1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OBJECT">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32177285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3" r:id="rId2"/>
    <p:sldLayoutId id="2147483655" r:id="rId3"/>
    <p:sldLayoutId id="2147483656" r:id="rId4"/>
    <p:sldLayoutId id="2147483657" r:id="rId5"/>
    <p:sldLayoutId id="2147483658" r:id="rId6"/>
    <p:sldLayoutId id="2147483659" r:id="rId7"/>
    <p:sldLayoutId id="2147483660"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mailto:contact@spectrumam.com"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chart" Target="../charts/chart1.xml"/><Relationship Id="rId5" Type="http://schemas.openxmlformats.org/officeDocument/2006/relationships/image" Target="../media/image9.emf"/><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chart" Target="../charts/chart5.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4" name="Picture 3" descr="A picture containing woman&#10;&#10;Description automatically generated">
            <a:extLst>
              <a:ext uri="{FF2B5EF4-FFF2-40B4-BE49-F238E27FC236}">
                <a16:creationId xmlns:a16="http://schemas.microsoft.com/office/drawing/2014/main" id="{E9CA774C-C624-4940-8022-0DBA60B47E78}"/>
              </a:ext>
            </a:extLst>
          </p:cNvPr>
          <p:cNvPicPr>
            <a:picLocks noChangeAspect="1"/>
          </p:cNvPicPr>
          <p:nvPr/>
        </p:nvPicPr>
        <p:blipFill>
          <a:blip r:embed="rId3"/>
          <a:stretch>
            <a:fillRect/>
          </a:stretch>
        </p:blipFill>
        <p:spPr>
          <a:xfrm>
            <a:off x="0" y="3308"/>
            <a:ext cx="12192000" cy="6854692"/>
          </a:xfrm>
          <a:prstGeom prst="rect">
            <a:avLst/>
          </a:prstGeom>
        </p:spPr>
      </p:pic>
      <p:sp>
        <p:nvSpPr>
          <p:cNvPr id="91" name="Google Shape;91;p2"/>
          <p:cNvSpPr txBox="1">
            <a:spLocks noGrp="1"/>
          </p:cNvSpPr>
          <p:nvPr>
            <p:ph type="title"/>
          </p:nvPr>
        </p:nvSpPr>
        <p:spPr>
          <a:xfrm>
            <a:off x="838200" y="317500"/>
            <a:ext cx="10515600" cy="4991099"/>
          </a:xfrm>
          <a:prstGeom prst="rect">
            <a:avLst/>
          </a:prstGeom>
          <a:noFill/>
          <a:ln>
            <a:noFill/>
          </a:ln>
        </p:spPr>
        <p:txBody>
          <a:bodyPr spcFirstLastPara="1" wrap="square" lIns="91425" tIns="45700" rIns="91425" bIns="45700" anchor="ctr" anchorCtr="0">
            <a:normAutofit/>
          </a:bodyPr>
          <a:lstStyle/>
          <a:p>
            <a:pPr algn="ctr">
              <a:buSzPts val="4400"/>
            </a:pPr>
            <a:r>
              <a:rPr lang="en-US" sz="5400" dirty="0">
                <a:solidFill>
                  <a:schemeClr val="bg1">
                    <a:lumMod val="95000"/>
                  </a:schemeClr>
                </a:solidFill>
              </a:rPr>
              <a:t>Brittany Lakes Homeowners' Association, Inc.</a:t>
            </a:r>
            <a:br>
              <a:rPr lang="en-US" dirty="0"/>
            </a:br>
            <a:br>
              <a:rPr lang="en-US" dirty="0"/>
            </a:br>
            <a:r>
              <a:rPr lang="en-US" dirty="0">
                <a:solidFill>
                  <a:schemeClr val="bg1"/>
                </a:solidFill>
              </a:rPr>
              <a:t>Reconvened Annual Meeting 2022</a:t>
            </a:r>
            <a:br>
              <a:rPr lang="en-US" dirty="0">
                <a:solidFill>
                  <a:schemeClr val="bg1"/>
                </a:solidFill>
              </a:rPr>
            </a:br>
            <a:br>
              <a:rPr lang="en-US" dirty="0">
                <a:solidFill>
                  <a:schemeClr val="bg1"/>
                </a:solidFill>
              </a:rPr>
            </a:br>
            <a:r>
              <a:rPr lang="en-US" sz="2800" dirty="0">
                <a:solidFill>
                  <a:schemeClr val="bg1"/>
                </a:solidFill>
              </a:rPr>
              <a:t>December 15, 2022</a:t>
            </a:r>
            <a:br>
              <a:rPr lang="en-US" sz="2800" dirty="0">
                <a:solidFill>
                  <a:schemeClr val="bg1"/>
                </a:solidFill>
              </a:rPr>
            </a:br>
            <a:endParaRPr b="1" dirty="0">
              <a:solidFill>
                <a:schemeClr val="bg1"/>
              </a:solidFill>
              <a:latin typeface="Avenir Next" panose="020B0503020202020204" pitchFamily="34" charset="0"/>
            </a:endParaRPr>
          </a:p>
        </p:txBody>
      </p:sp>
    </p:spTree>
    <p:extLst>
      <p:ext uri="{BB962C8B-B14F-4D97-AF65-F5344CB8AC3E}">
        <p14:creationId xmlns:p14="http://schemas.microsoft.com/office/powerpoint/2010/main" val="959450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B8B308AE-1B58-6F45-83FC-A5DE016FAA22}"/>
              </a:ext>
            </a:extLst>
          </p:cNvPr>
          <p:cNvPicPr>
            <a:picLocks noChangeAspect="1"/>
          </p:cNvPicPr>
          <p:nvPr/>
        </p:nvPicPr>
        <p:blipFill>
          <a:blip r:embed="rId3"/>
          <a:stretch>
            <a:fillRect/>
          </a:stretch>
        </p:blipFill>
        <p:spPr>
          <a:xfrm>
            <a:off x="0" y="1654"/>
            <a:ext cx="12192000" cy="6854692"/>
          </a:xfrm>
          <a:prstGeom prst="rect">
            <a:avLst/>
          </a:prstGeom>
        </p:spPr>
      </p:pic>
      <p:pic>
        <p:nvPicPr>
          <p:cNvPr id="12" name="Picture 11" descr="A close up of a screen&#10;&#10;Description automatically generated">
            <a:extLst>
              <a:ext uri="{FF2B5EF4-FFF2-40B4-BE49-F238E27FC236}">
                <a16:creationId xmlns:a16="http://schemas.microsoft.com/office/drawing/2014/main" id="{67E9BB0A-75AF-5449-85CE-ADACF1E8F6DC}"/>
              </a:ext>
            </a:extLst>
          </p:cNvPr>
          <p:cNvPicPr>
            <a:picLocks noChangeAspect="1"/>
          </p:cNvPicPr>
          <p:nvPr/>
        </p:nvPicPr>
        <p:blipFill>
          <a:blip r:embed="rId4"/>
          <a:stretch>
            <a:fillRect/>
          </a:stretch>
        </p:blipFill>
        <p:spPr>
          <a:xfrm>
            <a:off x="0" y="-1654"/>
            <a:ext cx="12192000" cy="6858000"/>
          </a:xfrm>
          <a:prstGeom prst="rect">
            <a:avLst/>
          </a:prstGeom>
        </p:spPr>
      </p:pic>
      <p:sp>
        <p:nvSpPr>
          <p:cNvPr id="91" name="Google Shape;91;p2"/>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lgn="ctr">
              <a:buSzPts val="4400"/>
            </a:pPr>
            <a:r>
              <a:rPr lang="en-US" sz="3600" b="1" u="sng">
                <a:solidFill>
                  <a:schemeClr val="bg1"/>
                </a:solidFill>
              </a:rPr>
              <a:t>Annual Meeting Agenda</a:t>
            </a:r>
            <a:endParaRPr sz="3600" b="1">
              <a:solidFill>
                <a:schemeClr val="bg1"/>
              </a:solidFill>
              <a:latin typeface="Avenir Next" panose="020B0503020202020204" pitchFamily="34" charset="0"/>
            </a:endParaRPr>
          </a:p>
        </p:txBody>
      </p:sp>
      <p:sp>
        <p:nvSpPr>
          <p:cNvPr id="2" name="Text Placeholder 1">
            <a:extLst>
              <a:ext uri="{FF2B5EF4-FFF2-40B4-BE49-F238E27FC236}">
                <a16:creationId xmlns:a16="http://schemas.microsoft.com/office/drawing/2014/main" id="{4F606C7D-CC7B-4165-973E-120A06742B2B}"/>
              </a:ext>
            </a:extLst>
          </p:cNvPr>
          <p:cNvSpPr>
            <a:spLocks noGrp="1"/>
          </p:cNvSpPr>
          <p:nvPr>
            <p:ph type="body" idx="1"/>
          </p:nvPr>
        </p:nvSpPr>
        <p:spPr>
          <a:xfrm>
            <a:off x="838200" y="2224768"/>
            <a:ext cx="5181600" cy="4351338"/>
          </a:xfrm>
        </p:spPr>
        <p:txBody>
          <a:bodyPr>
            <a:normAutofit/>
          </a:bodyPr>
          <a:lstStyle/>
          <a:p>
            <a:pPr lvl="0">
              <a:buFont typeface="+mj-lt"/>
              <a:buAutoNum type="romanUcPeriod"/>
            </a:pPr>
            <a:r>
              <a:rPr lang="en-US" dirty="0">
                <a:solidFill>
                  <a:schemeClr val="tx1"/>
                </a:solidFill>
              </a:rPr>
              <a:t>Call to Order: 6:30 PM</a:t>
            </a:r>
          </a:p>
          <a:p>
            <a:pPr marL="1028700" lvl="1" indent="-457200">
              <a:buFont typeface="+mj-lt"/>
              <a:buAutoNum type="alphaUcPeriod"/>
            </a:pPr>
            <a:r>
              <a:rPr lang="en-US" sz="2800" dirty="0">
                <a:solidFill>
                  <a:schemeClr val="tx1"/>
                </a:solidFill>
                <a:latin typeface="Calibri" panose="020F0502020204030204" pitchFamily="34" charset="0"/>
                <a:cs typeface="Calibri" panose="020F0502020204030204" pitchFamily="34" charset="0"/>
              </a:rPr>
              <a:t>Proof of Notice</a:t>
            </a:r>
          </a:p>
          <a:p>
            <a:pPr marL="1028700" lvl="1" indent="-457200">
              <a:buFont typeface="+mj-lt"/>
              <a:buAutoNum type="alphaUcPeriod"/>
            </a:pPr>
            <a:r>
              <a:rPr lang="en-US" sz="2800" dirty="0">
                <a:solidFill>
                  <a:schemeClr val="tx1"/>
                </a:solidFill>
              </a:rPr>
              <a:t>Determination of Quorum</a:t>
            </a:r>
          </a:p>
          <a:p>
            <a:pPr marL="1028700" lvl="1" indent="-457200">
              <a:buFont typeface="+mj-lt"/>
              <a:buAutoNum type="alphaUcPeriod"/>
            </a:pPr>
            <a:r>
              <a:rPr lang="en-US" sz="2800" dirty="0">
                <a:solidFill>
                  <a:schemeClr val="tx1"/>
                </a:solidFill>
                <a:latin typeface="Calibri" panose="020F0502020204030204" pitchFamily="34" charset="0"/>
                <a:cs typeface="Calibri" panose="020F0502020204030204" pitchFamily="34" charset="0"/>
              </a:rPr>
              <a:t>Introductions</a:t>
            </a:r>
          </a:p>
          <a:p>
            <a:pPr lvl="2"/>
            <a:r>
              <a:rPr lang="en-US" sz="2800" dirty="0">
                <a:solidFill>
                  <a:schemeClr val="tx1"/>
                </a:solidFill>
                <a:latin typeface="Calibri" panose="020F0502020204030204" pitchFamily="34" charset="0"/>
                <a:cs typeface="Calibri" panose="020F0502020204030204" pitchFamily="34" charset="0"/>
              </a:rPr>
              <a:t>Board</a:t>
            </a:r>
          </a:p>
          <a:p>
            <a:pPr lvl="2"/>
            <a:r>
              <a:rPr lang="en-US" sz="2800" dirty="0">
                <a:solidFill>
                  <a:schemeClr val="tx1"/>
                </a:solidFill>
                <a:latin typeface="Calibri" panose="020F0502020204030204" pitchFamily="34" charset="0"/>
                <a:cs typeface="Calibri" panose="020F0502020204030204" pitchFamily="34" charset="0"/>
              </a:rPr>
              <a:t>Management</a:t>
            </a:r>
            <a:endParaRPr lang="en-US" dirty="0">
              <a:solidFill>
                <a:schemeClr val="tx1"/>
              </a:solidFill>
              <a:latin typeface="Calibri" panose="020F0502020204030204" pitchFamily="34" charset="0"/>
              <a:cs typeface="Calibri" panose="020F0502020204030204" pitchFamily="34" charset="0"/>
            </a:endParaRPr>
          </a:p>
          <a:p>
            <a:pPr marL="971550" indent="-857250">
              <a:buFont typeface="+mj-lt"/>
              <a:buAutoNum type="romanUcPeriod"/>
            </a:pPr>
            <a:r>
              <a:rPr lang="en-US" dirty="0">
                <a:solidFill>
                  <a:schemeClr val="tx1"/>
                </a:solidFill>
                <a:latin typeface="Calibri" panose="020F0502020204030204" pitchFamily="34" charset="0"/>
                <a:cs typeface="Calibri" panose="020F0502020204030204" pitchFamily="34" charset="0"/>
              </a:rPr>
              <a:t>Approval of 2021 Annual Minutes</a:t>
            </a:r>
          </a:p>
          <a:p>
            <a:pPr marL="971550" indent="-857250">
              <a:buFont typeface="+mj-lt"/>
              <a:buAutoNum type="romanUcPeriod"/>
            </a:pPr>
            <a:endParaRPr lang="en-US" dirty="0">
              <a:solidFill>
                <a:schemeClr val="tx1"/>
              </a:solidFill>
              <a:latin typeface="Calibri" panose="020F0502020204030204" pitchFamily="34" charset="0"/>
              <a:cs typeface="Calibri" panose="020F0502020204030204" pitchFamily="34" charset="0"/>
            </a:endParaRPr>
          </a:p>
          <a:p>
            <a:pPr lvl="8"/>
            <a:endParaRPr lang="en-US" sz="2800" b="1" dirty="0">
              <a:solidFill>
                <a:schemeClr val="tx1">
                  <a:lumMod val="75000"/>
                  <a:lumOff val="25000"/>
                </a:schemeClr>
              </a:solidFill>
              <a:latin typeface="Calibri" panose="020F0502020204030204" pitchFamily="34" charset="0"/>
              <a:cs typeface="Calibri" panose="020F0502020204030204" pitchFamily="34" charset="0"/>
            </a:endParaRPr>
          </a:p>
          <a:p>
            <a:pPr lvl="8"/>
            <a:endParaRPr lang="en-US" sz="2800" b="1" dirty="0">
              <a:solidFill>
                <a:schemeClr val="tx1">
                  <a:lumMod val="75000"/>
                  <a:lumOff val="25000"/>
                </a:schemeClr>
              </a:solidFill>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80BA4786-C195-44D0-B216-ED277F4F2522}"/>
              </a:ext>
            </a:extLst>
          </p:cNvPr>
          <p:cNvSpPr>
            <a:spLocks noGrp="1"/>
          </p:cNvSpPr>
          <p:nvPr>
            <p:ph type="body" idx="2"/>
          </p:nvPr>
        </p:nvSpPr>
        <p:spPr>
          <a:xfrm>
            <a:off x="6172200" y="2143125"/>
            <a:ext cx="5181600" cy="4351338"/>
          </a:xfrm>
        </p:spPr>
        <p:txBody>
          <a:bodyPr/>
          <a:lstStyle/>
          <a:p>
            <a:pPr marL="685800" indent="-571500">
              <a:buFont typeface="+mj-lt"/>
              <a:buAutoNum type="romanUcPeriod" startAt="3"/>
            </a:pPr>
            <a:r>
              <a:rPr lang="en-US" dirty="0">
                <a:solidFill>
                  <a:schemeClr val="tx1"/>
                </a:solidFill>
              </a:rPr>
              <a:t>Financial Report</a:t>
            </a:r>
          </a:p>
          <a:p>
            <a:pPr marL="685800" indent="-571500">
              <a:buAutoNum type="romanUcPeriod" startAt="3"/>
            </a:pPr>
            <a:r>
              <a:rPr lang="en-US" dirty="0">
                <a:solidFill>
                  <a:schemeClr val="tx1"/>
                </a:solidFill>
              </a:rPr>
              <a:t>2022 Overview</a:t>
            </a:r>
          </a:p>
          <a:p>
            <a:pPr marL="685800" indent="-571500">
              <a:buFont typeface="+mj-lt"/>
              <a:buAutoNum type="romanUcPeriod" startAt="3"/>
            </a:pPr>
            <a:r>
              <a:rPr lang="en-US">
                <a:solidFill>
                  <a:schemeClr val="tx1"/>
                </a:solidFill>
              </a:rPr>
              <a:t>Announce the Election </a:t>
            </a:r>
            <a:r>
              <a:rPr lang="en-US" dirty="0">
                <a:solidFill>
                  <a:schemeClr val="tx1"/>
                </a:solidFill>
              </a:rPr>
              <a:t>of Board Members</a:t>
            </a:r>
          </a:p>
          <a:p>
            <a:pPr marL="685800" indent="-571500">
              <a:buFont typeface="+mj-lt"/>
              <a:buAutoNum type="romanUcPeriod" startAt="3"/>
            </a:pPr>
            <a:r>
              <a:rPr lang="en-US" dirty="0">
                <a:solidFill>
                  <a:schemeClr val="tx1"/>
                </a:solidFill>
              </a:rPr>
              <a:t>Questions &amp; Answers Session</a:t>
            </a:r>
          </a:p>
          <a:p>
            <a:pPr marL="685800" indent="-571500">
              <a:buFont typeface="+mj-lt"/>
              <a:buAutoNum type="romanUcPeriod" startAt="3"/>
            </a:pPr>
            <a:r>
              <a:rPr lang="en-US" dirty="0">
                <a:solidFill>
                  <a:schemeClr val="tx1"/>
                </a:solidFill>
              </a:rPr>
              <a:t>Adjournment</a:t>
            </a:r>
          </a:p>
          <a:p>
            <a:pPr marL="114300" indent="0">
              <a:buNone/>
            </a:pPr>
            <a:endParaRPr lang="en-US" dirty="0">
              <a:solidFill>
                <a:schemeClr val="tx1"/>
              </a:solidFill>
            </a:endParaRPr>
          </a:p>
        </p:txBody>
      </p:sp>
    </p:spTree>
    <p:extLst>
      <p:ext uri="{BB962C8B-B14F-4D97-AF65-F5344CB8AC3E}">
        <p14:creationId xmlns:p14="http://schemas.microsoft.com/office/powerpoint/2010/main" val="63774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B8B308AE-1B58-6F45-83FC-A5DE016FAA22}"/>
              </a:ext>
            </a:extLst>
          </p:cNvPr>
          <p:cNvPicPr>
            <a:picLocks noChangeAspect="1"/>
          </p:cNvPicPr>
          <p:nvPr/>
        </p:nvPicPr>
        <p:blipFill>
          <a:blip r:embed="rId3"/>
          <a:stretch>
            <a:fillRect/>
          </a:stretch>
        </p:blipFill>
        <p:spPr>
          <a:xfrm>
            <a:off x="0" y="1654"/>
            <a:ext cx="12192000" cy="6854692"/>
          </a:xfrm>
          <a:prstGeom prst="rect">
            <a:avLst/>
          </a:prstGeom>
        </p:spPr>
      </p:pic>
      <p:pic>
        <p:nvPicPr>
          <p:cNvPr id="12" name="Picture 11" descr="A close up of a screen&#10;&#10;Description automatically generated">
            <a:extLst>
              <a:ext uri="{FF2B5EF4-FFF2-40B4-BE49-F238E27FC236}">
                <a16:creationId xmlns:a16="http://schemas.microsoft.com/office/drawing/2014/main" id="{67E9BB0A-75AF-5449-85CE-ADACF1E8F6DC}"/>
              </a:ext>
            </a:extLst>
          </p:cNvPr>
          <p:cNvPicPr>
            <a:picLocks noChangeAspect="1"/>
          </p:cNvPicPr>
          <p:nvPr/>
        </p:nvPicPr>
        <p:blipFill>
          <a:blip r:embed="rId4"/>
          <a:stretch>
            <a:fillRect/>
          </a:stretch>
        </p:blipFill>
        <p:spPr>
          <a:xfrm>
            <a:off x="14907" y="-206480"/>
            <a:ext cx="12192000" cy="6858000"/>
          </a:xfrm>
          <a:prstGeom prst="rect">
            <a:avLst/>
          </a:prstGeom>
        </p:spPr>
      </p:pic>
      <p:sp>
        <p:nvSpPr>
          <p:cNvPr id="91" name="Google Shape;91;p2"/>
          <p:cNvSpPr txBox="1">
            <a:spLocks noGrp="1"/>
          </p:cNvSpPr>
          <p:nvPr>
            <p:ph type="title"/>
          </p:nvPr>
        </p:nvSpPr>
        <p:spPr>
          <a:xfrm>
            <a:off x="853107" y="267138"/>
            <a:ext cx="10515600" cy="1122991"/>
          </a:xfrm>
          <a:prstGeom prst="rect">
            <a:avLst/>
          </a:prstGeom>
          <a:noFill/>
          <a:ln>
            <a:noFill/>
          </a:ln>
        </p:spPr>
        <p:txBody>
          <a:bodyPr spcFirstLastPara="1" wrap="square" lIns="91425" tIns="45700" rIns="91425" bIns="45700" anchor="ctr" anchorCtr="0">
            <a:normAutofit/>
          </a:bodyPr>
          <a:lstStyle/>
          <a:p>
            <a:pPr lvl="0" algn="ctr">
              <a:buSzPts val="4400"/>
            </a:pPr>
            <a:r>
              <a:rPr lang="en-US">
                <a:solidFill>
                  <a:schemeClr val="bg1"/>
                </a:solidFill>
                <a:latin typeface="Calibri" panose="020F0502020204030204" pitchFamily="34" charset="0"/>
                <a:cs typeface="Calibri" panose="020F0502020204030204" pitchFamily="34" charset="0"/>
              </a:rPr>
              <a:t>Proof of Notice</a:t>
            </a:r>
            <a:endParaRPr sz="3600" b="1">
              <a:solidFill>
                <a:schemeClr val="bg1"/>
              </a:solidFill>
              <a:latin typeface="Avenir Next" panose="020B0503020202020204" pitchFamily="34" charset="0"/>
            </a:endParaRPr>
          </a:p>
        </p:txBody>
      </p:sp>
      <p:pic>
        <p:nvPicPr>
          <p:cNvPr id="3" name="Picture 2">
            <a:extLst>
              <a:ext uri="{FF2B5EF4-FFF2-40B4-BE49-F238E27FC236}">
                <a16:creationId xmlns:a16="http://schemas.microsoft.com/office/drawing/2014/main" id="{C9AB83CF-4E20-B57B-3523-94AED0838B4F}"/>
              </a:ext>
            </a:extLst>
          </p:cNvPr>
          <p:cNvPicPr>
            <a:picLocks noChangeAspect="1"/>
          </p:cNvPicPr>
          <p:nvPr/>
        </p:nvPicPr>
        <p:blipFill>
          <a:blip r:embed="rId5"/>
          <a:stretch>
            <a:fillRect/>
          </a:stretch>
        </p:blipFill>
        <p:spPr>
          <a:xfrm>
            <a:off x="1907257" y="1655613"/>
            <a:ext cx="3800165" cy="4937125"/>
          </a:xfrm>
          <a:prstGeom prst="rect">
            <a:avLst/>
          </a:prstGeom>
        </p:spPr>
      </p:pic>
      <p:pic>
        <p:nvPicPr>
          <p:cNvPr id="5" name="Picture 4">
            <a:extLst>
              <a:ext uri="{FF2B5EF4-FFF2-40B4-BE49-F238E27FC236}">
                <a16:creationId xmlns:a16="http://schemas.microsoft.com/office/drawing/2014/main" id="{B11676A1-757D-936A-2B90-46443B192787}"/>
              </a:ext>
            </a:extLst>
          </p:cNvPr>
          <p:cNvPicPr>
            <a:picLocks noChangeAspect="1"/>
          </p:cNvPicPr>
          <p:nvPr/>
        </p:nvPicPr>
        <p:blipFill>
          <a:blip r:embed="rId6"/>
          <a:stretch>
            <a:fillRect/>
          </a:stretch>
        </p:blipFill>
        <p:spPr>
          <a:xfrm>
            <a:off x="6599680" y="1655613"/>
            <a:ext cx="3887345" cy="4942933"/>
          </a:xfrm>
          <a:prstGeom prst="rect">
            <a:avLst/>
          </a:prstGeom>
        </p:spPr>
      </p:pic>
    </p:spTree>
    <p:extLst>
      <p:ext uri="{BB962C8B-B14F-4D97-AF65-F5344CB8AC3E}">
        <p14:creationId xmlns:p14="http://schemas.microsoft.com/office/powerpoint/2010/main" val="994016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B8B308AE-1B58-6F45-83FC-A5DE016FAA22}"/>
              </a:ext>
            </a:extLst>
          </p:cNvPr>
          <p:cNvPicPr>
            <a:picLocks noChangeAspect="1"/>
          </p:cNvPicPr>
          <p:nvPr/>
        </p:nvPicPr>
        <p:blipFill>
          <a:blip r:embed="rId3"/>
          <a:stretch>
            <a:fillRect/>
          </a:stretch>
        </p:blipFill>
        <p:spPr>
          <a:xfrm>
            <a:off x="0" y="1654"/>
            <a:ext cx="12192000" cy="6854692"/>
          </a:xfrm>
          <a:prstGeom prst="rect">
            <a:avLst/>
          </a:prstGeom>
        </p:spPr>
      </p:pic>
      <p:pic>
        <p:nvPicPr>
          <p:cNvPr id="12" name="Picture 11" descr="A close up of a screen&#10;&#10;Description automatically generated">
            <a:extLst>
              <a:ext uri="{FF2B5EF4-FFF2-40B4-BE49-F238E27FC236}">
                <a16:creationId xmlns:a16="http://schemas.microsoft.com/office/drawing/2014/main" id="{67E9BB0A-75AF-5449-85CE-ADACF1E8F6DC}"/>
              </a:ext>
            </a:extLst>
          </p:cNvPr>
          <p:cNvPicPr>
            <a:picLocks noChangeAspect="1"/>
          </p:cNvPicPr>
          <p:nvPr/>
        </p:nvPicPr>
        <p:blipFill>
          <a:blip r:embed="rId4"/>
          <a:stretch>
            <a:fillRect/>
          </a:stretch>
        </p:blipFill>
        <p:spPr>
          <a:xfrm>
            <a:off x="14907" y="-206480"/>
            <a:ext cx="12192000" cy="6858000"/>
          </a:xfrm>
          <a:prstGeom prst="rect">
            <a:avLst/>
          </a:prstGeom>
        </p:spPr>
      </p:pic>
      <p:sp>
        <p:nvSpPr>
          <p:cNvPr id="91" name="Google Shape;91;p2"/>
          <p:cNvSpPr txBox="1">
            <a:spLocks noGrp="1"/>
          </p:cNvSpPr>
          <p:nvPr>
            <p:ph type="title"/>
          </p:nvPr>
        </p:nvSpPr>
        <p:spPr>
          <a:xfrm>
            <a:off x="853107" y="267138"/>
            <a:ext cx="10515600" cy="1122991"/>
          </a:xfrm>
          <a:prstGeom prst="rect">
            <a:avLst/>
          </a:prstGeom>
          <a:noFill/>
          <a:ln>
            <a:noFill/>
          </a:ln>
        </p:spPr>
        <p:txBody>
          <a:bodyPr spcFirstLastPara="1" wrap="square" lIns="91425" tIns="45700" rIns="91425" bIns="45700" anchor="ctr" anchorCtr="0">
            <a:normAutofit/>
          </a:bodyPr>
          <a:lstStyle/>
          <a:p>
            <a:pPr algn="ctr">
              <a:buSzPts val="4400"/>
            </a:pPr>
            <a:r>
              <a:rPr lang="en-US">
                <a:solidFill>
                  <a:schemeClr val="bg1"/>
                </a:solidFill>
              </a:rPr>
              <a:t>Determination of Quorum</a:t>
            </a:r>
          </a:p>
        </p:txBody>
      </p:sp>
      <p:sp>
        <p:nvSpPr>
          <p:cNvPr id="2" name="TextBox 1">
            <a:extLst>
              <a:ext uri="{FF2B5EF4-FFF2-40B4-BE49-F238E27FC236}">
                <a16:creationId xmlns:a16="http://schemas.microsoft.com/office/drawing/2014/main" id="{DF77E976-0B94-4B8C-852C-234A0BACF21C}"/>
              </a:ext>
            </a:extLst>
          </p:cNvPr>
          <p:cNvSpPr txBox="1"/>
          <p:nvPr/>
        </p:nvSpPr>
        <p:spPr>
          <a:xfrm>
            <a:off x="1096158" y="2937715"/>
            <a:ext cx="909942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Quorum needed: 32 members – 2.5% of members</a:t>
            </a:r>
          </a:p>
          <a:p>
            <a:endParaRPr lang="en-US" sz="2400" dirty="0"/>
          </a:p>
          <a:p>
            <a:r>
              <a:rPr lang="en-US" sz="2400" dirty="0"/>
              <a:t>64 ballots received – Quorum has been met</a:t>
            </a:r>
          </a:p>
          <a:p>
            <a:endParaRPr lang="en-US" sz="2400" dirty="0"/>
          </a:p>
        </p:txBody>
      </p:sp>
    </p:spTree>
    <p:extLst>
      <p:ext uri="{BB962C8B-B14F-4D97-AF65-F5344CB8AC3E}">
        <p14:creationId xmlns:p14="http://schemas.microsoft.com/office/powerpoint/2010/main" val="3031962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B8B308AE-1B58-6F45-83FC-A5DE016FAA22}"/>
              </a:ext>
            </a:extLst>
          </p:cNvPr>
          <p:cNvPicPr>
            <a:picLocks noChangeAspect="1"/>
          </p:cNvPicPr>
          <p:nvPr/>
        </p:nvPicPr>
        <p:blipFill>
          <a:blip r:embed="rId3"/>
          <a:stretch>
            <a:fillRect/>
          </a:stretch>
        </p:blipFill>
        <p:spPr>
          <a:xfrm>
            <a:off x="0" y="1654"/>
            <a:ext cx="12192000" cy="6854692"/>
          </a:xfrm>
          <a:prstGeom prst="rect">
            <a:avLst/>
          </a:prstGeom>
        </p:spPr>
      </p:pic>
      <p:pic>
        <p:nvPicPr>
          <p:cNvPr id="12" name="Picture 11" descr="A close up of a screen&#10;&#10;Description automatically generated">
            <a:extLst>
              <a:ext uri="{FF2B5EF4-FFF2-40B4-BE49-F238E27FC236}">
                <a16:creationId xmlns:a16="http://schemas.microsoft.com/office/drawing/2014/main" id="{67E9BB0A-75AF-5449-85CE-ADACF1E8F6DC}"/>
              </a:ext>
            </a:extLst>
          </p:cNvPr>
          <p:cNvPicPr>
            <a:picLocks noChangeAspect="1"/>
          </p:cNvPicPr>
          <p:nvPr/>
        </p:nvPicPr>
        <p:blipFill>
          <a:blip r:embed="rId4"/>
          <a:stretch>
            <a:fillRect/>
          </a:stretch>
        </p:blipFill>
        <p:spPr>
          <a:xfrm>
            <a:off x="14907" y="-191490"/>
            <a:ext cx="12192000" cy="6858000"/>
          </a:xfrm>
          <a:prstGeom prst="rect">
            <a:avLst/>
          </a:prstGeom>
        </p:spPr>
      </p:pic>
      <p:sp>
        <p:nvSpPr>
          <p:cNvPr id="91" name="Google Shape;91;p2"/>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lgn="ctr">
              <a:buSzPts val="4400"/>
            </a:pPr>
            <a:r>
              <a:rPr lang="en-US">
                <a:solidFill>
                  <a:schemeClr val="bg1"/>
                </a:solidFill>
                <a:latin typeface="Calibri" panose="020F0502020204030204" pitchFamily="34" charset="0"/>
                <a:cs typeface="Calibri" panose="020F0502020204030204" pitchFamily="34" charset="0"/>
              </a:rPr>
              <a:t>Introductions</a:t>
            </a:r>
            <a:endParaRPr sz="3600" b="1">
              <a:solidFill>
                <a:schemeClr val="bg1"/>
              </a:solidFill>
              <a:latin typeface="Avenir Next" panose="020B0503020202020204" pitchFamily="34" charset="0"/>
            </a:endParaRPr>
          </a:p>
        </p:txBody>
      </p:sp>
      <p:sp>
        <p:nvSpPr>
          <p:cNvPr id="3" name="Text Placeholder 2">
            <a:extLst>
              <a:ext uri="{FF2B5EF4-FFF2-40B4-BE49-F238E27FC236}">
                <a16:creationId xmlns:a16="http://schemas.microsoft.com/office/drawing/2014/main" id="{DEC5E29E-BDB2-403D-8889-F7E5DFE79AAB}"/>
              </a:ext>
            </a:extLst>
          </p:cNvPr>
          <p:cNvSpPr>
            <a:spLocks noGrp="1"/>
          </p:cNvSpPr>
          <p:nvPr>
            <p:ph type="body" idx="1"/>
          </p:nvPr>
        </p:nvSpPr>
        <p:spPr/>
        <p:txBody>
          <a:bodyPr>
            <a:normAutofit/>
          </a:bodyPr>
          <a:lstStyle/>
          <a:p>
            <a:pPr marL="114300" indent="0">
              <a:buNone/>
            </a:pPr>
            <a:r>
              <a:rPr lang="en-US" u="sng" dirty="0"/>
              <a:t>Board of Directors</a:t>
            </a:r>
          </a:p>
          <a:p>
            <a:pPr marL="114300" indent="0">
              <a:buNone/>
            </a:pPr>
            <a:r>
              <a:rPr lang="en-US" b="1" dirty="0"/>
              <a:t>President: </a:t>
            </a:r>
            <a:r>
              <a:rPr lang="en-US" dirty="0"/>
              <a:t>Todd Edwards</a:t>
            </a:r>
          </a:p>
          <a:p>
            <a:pPr marL="114300" indent="0">
              <a:buNone/>
            </a:pPr>
            <a:r>
              <a:rPr lang="en-US" b="1" dirty="0"/>
              <a:t>Vice President: </a:t>
            </a:r>
            <a:r>
              <a:rPr lang="en-US" dirty="0"/>
              <a:t>James </a:t>
            </a:r>
            <a:r>
              <a:rPr lang="en-US" dirty="0" err="1"/>
              <a:t>Charo</a:t>
            </a:r>
            <a:endParaRPr lang="en-US" dirty="0"/>
          </a:p>
          <a:p>
            <a:pPr marL="114300" indent="0">
              <a:buNone/>
            </a:pPr>
            <a:r>
              <a:rPr lang="en-US" b="1" dirty="0"/>
              <a:t>Treasurer:</a:t>
            </a:r>
            <a:r>
              <a:rPr lang="en-US" dirty="0"/>
              <a:t> Kimberly Widener</a:t>
            </a:r>
          </a:p>
          <a:p>
            <a:pPr marL="114300" indent="0">
              <a:buNone/>
            </a:pPr>
            <a:r>
              <a:rPr lang="en-US" b="1" dirty="0"/>
              <a:t>Director: </a:t>
            </a:r>
            <a:r>
              <a:rPr lang="en-US" dirty="0"/>
              <a:t>Jeramy Roesler</a:t>
            </a:r>
          </a:p>
          <a:p>
            <a:pPr marL="114300" indent="0">
              <a:buNone/>
            </a:pPr>
            <a:r>
              <a:rPr lang="en-US" b="1" dirty="0"/>
              <a:t>Director: </a:t>
            </a:r>
            <a:r>
              <a:rPr lang="en-US" dirty="0"/>
              <a:t>Diana Lawless</a:t>
            </a:r>
          </a:p>
        </p:txBody>
      </p:sp>
      <p:sp>
        <p:nvSpPr>
          <p:cNvPr id="4" name="Text Placeholder 3">
            <a:extLst>
              <a:ext uri="{FF2B5EF4-FFF2-40B4-BE49-F238E27FC236}">
                <a16:creationId xmlns:a16="http://schemas.microsoft.com/office/drawing/2014/main" id="{606F264F-29D0-4198-A65B-66BB55D16DB3}"/>
              </a:ext>
            </a:extLst>
          </p:cNvPr>
          <p:cNvSpPr>
            <a:spLocks noGrp="1"/>
          </p:cNvSpPr>
          <p:nvPr>
            <p:ph type="body" idx="2"/>
          </p:nvPr>
        </p:nvSpPr>
        <p:spPr/>
        <p:txBody>
          <a:bodyPr/>
          <a:lstStyle/>
          <a:p>
            <a:pPr marL="114300" indent="0">
              <a:buNone/>
            </a:pPr>
            <a:r>
              <a:rPr lang="en-US" sz="2600" u="sng" dirty="0"/>
              <a:t>Spectrum Association Management</a:t>
            </a:r>
          </a:p>
          <a:p>
            <a:pPr marL="114300" indent="0">
              <a:buNone/>
            </a:pPr>
            <a:r>
              <a:rPr lang="en-US" dirty="0"/>
              <a:t>Hannah Maskevich</a:t>
            </a:r>
          </a:p>
          <a:p>
            <a:pPr marL="114300" indent="0">
              <a:buNone/>
            </a:pPr>
            <a:endParaRPr lang="en-US" dirty="0"/>
          </a:p>
          <a:p>
            <a:pPr marL="114300" indent="0">
              <a:buNone/>
            </a:pPr>
            <a:r>
              <a:rPr lang="en-US" dirty="0"/>
              <a:t>832.500.2301</a:t>
            </a:r>
          </a:p>
          <a:p>
            <a:pPr marL="114300" indent="0">
              <a:buNone/>
            </a:pPr>
            <a:r>
              <a:rPr lang="en-US" dirty="0">
                <a:hlinkClick r:id="rId5"/>
              </a:rPr>
              <a:t>contact@spectrumam.com</a:t>
            </a:r>
          </a:p>
        </p:txBody>
      </p:sp>
    </p:spTree>
    <p:extLst>
      <p:ext uri="{BB962C8B-B14F-4D97-AF65-F5344CB8AC3E}">
        <p14:creationId xmlns:p14="http://schemas.microsoft.com/office/powerpoint/2010/main" val="3451509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B8B308AE-1B58-6F45-83FC-A5DE016FAA22}"/>
              </a:ext>
            </a:extLst>
          </p:cNvPr>
          <p:cNvPicPr>
            <a:picLocks noChangeAspect="1"/>
          </p:cNvPicPr>
          <p:nvPr/>
        </p:nvPicPr>
        <p:blipFill>
          <a:blip r:embed="rId3"/>
          <a:stretch>
            <a:fillRect/>
          </a:stretch>
        </p:blipFill>
        <p:spPr>
          <a:xfrm>
            <a:off x="0" y="1654"/>
            <a:ext cx="12192000" cy="6854692"/>
          </a:xfrm>
          <a:prstGeom prst="rect">
            <a:avLst/>
          </a:prstGeom>
        </p:spPr>
      </p:pic>
      <p:pic>
        <p:nvPicPr>
          <p:cNvPr id="12" name="Picture 11" descr="A close up of a screen&#10;&#10;Description automatically generated">
            <a:extLst>
              <a:ext uri="{FF2B5EF4-FFF2-40B4-BE49-F238E27FC236}">
                <a16:creationId xmlns:a16="http://schemas.microsoft.com/office/drawing/2014/main" id="{67E9BB0A-75AF-5449-85CE-ADACF1E8F6DC}"/>
              </a:ext>
            </a:extLst>
          </p:cNvPr>
          <p:cNvPicPr>
            <a:picLocks noChangeAspect="1"/>
          </p:cNvPicPr>
          <p:nvPr/>
        </p:nvPicPr>
        <p:blipFill>
          <a:blip r:embed="rId4"/>
          <a:stretch>
            <a:fillRect/>
          </a:stretch>
        </p:blipFill>
        <p:spPr>
          <a:xfrm>
            <a:off x="14907" y="-206480"/>
            <a:ext cx="12192000" cy="6858000"/>
          </a:xfrm>
          <a:prstGeom prst="rect">
            <a:avLst/>
          </a:prstGeom>
        </p:spPr>
      </p:pic>
      <p:sp>
        <p:nvSpPr>
          <p:cNvPr id="91" name="Google Shape;91;p2"/>
          <p:cNvSpPr txBox="1">
            <a:spLocks noGrp="1"/>
          </p:cNvSpPr>
          <p:nvPr>
            <p:ph type="title"/>
          </p:nvPr>
        </p:nvSpPr>
        <p:spPr>
          <a:xfrm>
            <a:off x="853107" y="267138"/>
            <a:ext cx="10515600" cy="1122991"/>
          </a:xfrm>
          <a:prstGeom prst="rect">
            <a:avLst/>
          </a:prstGeom>
          <a:noFill/>
          <a:ln>
            <a:noFill/>
          </a:ln>
        </p:spPr>
        <p:txBody>
          <a:bodyPr spcFirstLastPara="1" wrap="square" lIns="91425" tIns="45700" rIns="91425" bIns="45700" anchor="ctr" anchorCtr="0">
            <a:normAutofit fontScale="90000"/>
          </a:bodyPr>
          <a:lstStyle/>
          <a:p>
            <a:pPr lvl="0" algn="ctr">
              <a:buSzPts val="4400"/>
            </a:pPr>
            <a:r>
              <a:rPr lang="en-US">
                <a:solidFill>
                  <a:schemeClr val="bg1"/>
                </a:solidFill>
                <a:latin typeface="Calibri" panose="020F0502020204030204" pitchFamily="34" charset="0"/>
                <a:cs typeface="Calibri" panose="020F0502020204030204" pitchFamily="34" charset="0"/>
              </a:rPr>
              <a:t>Spectrum Office</a:t>
            </a:r>
            <a:br>
              <a:rPr lang="en-US">
                <a:solidFill>
                  <a:schemeClr val="bg1"/>
                </a:solidFill>
                <a:latin typeface="Calibri" panose="020F0502020204030204" pitchFamily="34" charset="0"/>
                <a:cs typeface="Calibri" panose="020F0502020204030204" pitchFamily="34" charset="0"/>
              </a:rPr>
            </a:br>
            <a:r>
              <a:rPr lang="en-US" sz="3600" b="1">
                <a:solidFill>
                  <a:schemeClr val="bg1"/>
                </a:solidFill>
                <a:latin typeface="Calibri" panose="020F0502020204030204" pitchFamily="34" charset="0"/>
                <a:cs typeface="Calibri" panose="020F0502020204030204" pitchFamily="34" charset="0"/>
              </a:rPr>
              <a:t> </a:t>
            </a:r>
            <a:r>
              <a:rPr lang="en-US" sz="3600">
                <a:solidFill>
                  <a:schemeClr val="bg1"/>
                </a:solidFill>
                <a:latin typeface="Calibri" panose="020F0502020204030204" pitchFamily="34" charset="0"/>
                <a:cs typeface="Calibri" panose="020F0502020204030204" pitchFamily="34" charset="0"/>
              </a:rPr>
              <a:t>2600 South Shore Blvd Suite 359, League City, TX 77573</a:t>
            </a:r>
            <a:endParaRPr sz="3600" b="1">
              <a:solidFill>
                <a:schemeClr val="bg1"/>
              </a:solidFill>
              <a:latin typeface="Avenir Next" panose="020B0503020202020204" pitchFamily="34" charset="0"/>
            </a:endParaRPr>
          </a:p>
        </p:txBody>
      </p:sp>
      <p:sp>
        <p:nvSpPr>
          <p:cNvPr id="6" name="Rectangle 5">
            <a:extLst>
              <a:ext uri="{FF2B5EF4-FFF2-40B4-BE49-F238E27FC236}">
                <a16:creationId xmlns:a16="http://schemas.microsoft.com/office/drawing/2014/main" id="{E8B1245F-CFFB-7147-94D0-81FD7894B3F5}"/>
              </a:ext>
            </a:extLst>
          </p:cNvPr>
          <p:cNvSpPr/>
          <p:nvPr/>
        </p:nvSpPr>
        <p:spPr>
          <a:xfrm>
            <a:off x="4633035" y="1854054"/>
            <a:ext cx="6387153" cy="4320926"/>
          </a:xfrm>
          <a:prstGeom prst="rect">
            <a:avLst/>
          </a:prstGeom>
        </p:spPr>
        <p:txBody>
          <a:bodyPr wrap="square">
            <a:spAutoFit/>
          </a:bodyPr>
          <a:lstStyle/>
          <a:p>
            <a:pPr algn="ctr">
              <a:lnSpc>
                <a:spcPct val="80000"/>
              </a:lnSpc>
            </a:pPr>
            <a:r>
              <a:rPr lang="en-US" sz="2400" b="1">
                <a:latin typeface="Calibri" panose="020F0502020204030204" pitchFamily="34" charset="0"/>
                <a:cs typeface="Calibri" panose="020F0502020204030204" pitchFamily="34" charset="0"/>
              </a:rPr>
              <a:t>Community Manager- Hannah Maskevich</a:t>
            </a:r>
          </a:p>
          <a:p>
            <a:pPr algn="ctr">
              <a:lnSpc>
                <a:spcPct val="80000"/>
              </a:lnSpc>
            </a:pPr>
            <a:r>
              <a:rPr lang="en-US" sz="2400" b="1">
                <a:latin typeface="Calibri" panose="020F0502020204030204" pitchFamily="34" charset="0"/>
                <a:cs typeface="Calibri" panose="020F0502020204030204" pitchFamily="34" charset="0"/>
              </a:rPr>
              <a:t>Client Relations Manager– Tiffany Sanford</a:t>
            </a:r>
          </a:p>
          <a:p>
            <a:pPr marL="0" indent="0" algn="ctr">
              <a:lnSpc>
                <a:spcPct val="80000"/>
              </a:lnSpc>
              <a:buNone/>
            </a:pPr>
            <a:endParaRPr lang="en-US" sz="800" b="1">
              <a:latin typeface="Calibri" panose="020F0502020204030204" pitchFamily="34" charset="0"/>
              <a:cs typeface="Calibri" panose="020F0502020204030204" pitchFamily="34" charset="0"/>
            </a:endParaRPr>
          </a:p>
          <a:p>
            <a:pPr marL="0" indent="0" algn="ctr">
              <a:lnSpc>
                <a:spcPct val="80000"/>
              </a:lnSpc>
              <a:buNone/>
            </a:pPr>
            <a:r>
              <a:rPr lang="en-US" sz="2000" b="1" i="1" u="sng">
                <a:latin typeface="Calibri" panose="020F0502020204030204" pitchFamily="34" charset="0"/>
                <a:cs typeface="Calibri" panose="020F0502020204030204" pitchFamily="34" charset="0"/>
              </a:rPr>
              <a:t>https://www.spectrumam.com</a:t>
            </a:r>
          </a:p>
          <a:p>
            <a:pPr marL="0" indent="0" algn="ctr">
              <a:lnSpc>
                <a:spcPct val="80000"/>
              </a:lnSpc>
              <a:buNone/>
            </a:pPr>
            <a:endParaRPr lang="en-US" sz="2000" b="1" i="1" u="sng">
              <a:latin typeface="Calibri" panose="020F0502020204030204" pitchFamily="34" charset="0"/>
              <a:cs typeface="Calibri" panose="020F0502020204030204" pitchFamily="34" charset="0"/>
            </a:endParaRPr>
          </a:p>
          <a:p>
            <a:pPr lvl="1">
              <a:lnSpc>
                <a:spcPct val="80000"/>
              </a:lnSpc>
            </a:pPr>
            <a:r>
              <a:rPr lang="en-US" sz="1900" b="1" u="sng">
                <a:latin typeface="Calibri" panose="020F0502020204030204" pitchFamily="34" charset="0"/>
                <a:cs typeface="Calibri" panose="020F0502020204030204" pitchFamily="34" charset="0"/>
              </a:rPr>
              <a:t>Payment Center</a:t>
            </a:r>
            <a:r>
              <a:rPr lang="en-US" sz="1900" b="1">
                <a:latin typeface="Calibri" panose="020F0502020204030204" pitchFamily="34" charset="0"/>
                <a:cs typeface="Calibri" panose="020F0502020204030204" pitchFamily="34" charset="0"/>
              </a:rPr>
              <a:t> – Make payments via credit card, e-check or automatic ACH withdrawal directly from Spectrum’s website.</a:t>
            </a:r>
          </a:p>
          <a:p>
            <a:pPr lvl="1">
              <a:lnSpc>
                <a:spcPct val="80000"/>
              </a:lnSpc>
            </a:pPr>
            <a:r>
              <a:rPr lang="en-US" sz="1900" b="1" u="sng">
                <a:latin typeface="Calibri" panose="020F0502020204030204" pitchFamily="34" charset="0"/>
                <a:cs typeface="Calibri" panose="020F0502020204030204" pitchFamily="34" charset="0"/>
              </a:rPr>
              <a:t>Account Overview</a:t>
            </a:r>
            <a:r>
              <a:rPr lang="en-US" sz="1900" b="1">
                <a:latin typeface="Calibri" panose="020F0502020204030204" pitchFamily="34" charset="0"/>
                <a:cs typeface="Calibri" panose="020F0502020204030204" pitchFamily="34" charset="0"/>
              </a:rPr>
              <a:t> – View all charges and payments posted to an account for the past year.  Plus, owners can update mailing addresses, phone numbers and e-mail addresses.</a:t>
            </a:r>
          </a:p>
          <a:p>
            <a:pPr lvl="1">
              <a:lnSpc>
                <a:spcPct val="80000"/>
              </a:lnSpc>
            </a:pPr>
            <a:r>
              <a:rPr lang="en-US" sz="1900" b="1" u="sng">
                <a:latin typeface="Calibri" panose="020F0502020204030204" pitchFamily="34" charset="0"/>
                <a:cs typeface="Calibri" panose="020F0502020204030204" pitchFamily="34" charset="0"/>
              </a:rPr>
              <a:t>Compliance Center</a:t>
            </a:r>
            <a:r>
              <a:rPr lang="en-US" sz="1900" b="1">
                <a:latin typeface="Calibri" panose="020F0502020204030204" pitchFamily="34" charset="0"/>
                <a:cs typeface="Calibri" panose="020F0502020204030204" pitchFamily="34" charset="0"/>
              </a:rPr>
              <a:t> – View a comprehensive list of all compliance letters sent for the past year.</a:t>
            </a:r>
          </a:p>
          <a:p>
            <a:pPr lvl="1">
              <a:lnSpc>
                <a:spcPct val="80000"/>
              </a:lnSpc>
            </a:pPr>
            <a:r>
              <a:rPr lang="en-US" sz="1900" b="1" u="sng">
                <a:latin typeface="Calibri" panose="020F0502020204030204" pitchFamily="34" charset="0"/>
                <a:cs typeface="Calibri" panose="020F0502020204030204" pitchFamily="34" charset="0"/>
              </a:rPr>
              <a:t>Improvement Center</a:t>
            </a:r>
            <a:r>
              <a:rPr lang="en-US" sz="1900" b="1">
                <a:latin typeface="Calibri" panose="020F0502020204030204" pitchFamily="34" charset="0"/>
                <a:cs typeface="Calibri" panose="020F0502020204030204" pitchFamily="34" charset="0"/>
              </a:rPr>
              <a:t> – Submit ACC/ARC improvement requests online and upload all required documents. </a:t>
            </a:r>
          </a:p>
          <a:p>
            <a:pPr lvl="1">
              <a:lnSpc>
                <a:spcPct val="80000"/>
              </a:lnSpc>
            </a:pPr>
            <a:r>
              <a:rPr lang="en-US" sz="1900" b="1" u="sng">
                <a:latin typeface="Calibri" panose="020F0502020204030204" pitchFamily="34" charset="0"/>
                <a:cs typeface="Calibri" panose="020F0502020204030204" pitchFamily="34" charset="0"/>
              </a:rPr>
              <a:t>Message Center/Live Chat</a:t>
            </a:r>
            <a:r>
              <a:rPr lang="en-US" sz="1900" b="1">
                <a:latin typeface="Calibri" panose="020F0502020204030204" pitchFamily="34" charset="0"/>
                <a:cs typeface="Calibri" panose="020F0502020204030204" pitchFamily="34" charset="0"/>
              </a:rPr>
              <a:t> – Ask questions, report violations, request items (such as a pool key card, gate remote, etc.).  Responses are sent by a Spectrum representative and posted to the homeowners' account.</a:t>
            </a:r>
          </a:p>
        </p:txBody>
      </p:sp>
      <p:pic>
        <p:nvPicPr>
          <p:cNvPr id="2" name="Picture 1">
            <a:extLst>
              <a:ext uri="{FF2B5EF4-FFF2-40B4-BE49-F238E27FC236}">
                <a16:creationId xmlns:a16="http://schemas.microsoft.com/office/drawing/2014/main" id="{200C39BF-5611-4773-83D1-7320AA01B84F}"/>
              </a:ext>
            </a:extLst>
          </p:cNvPr>
          <p:cNvPicPr>
            <a:picLocks noChangeAspect="1"/>
          </p:cNvPicPr>
          <p:nvPr/>
        </p:nvPicPr>
        <p:blipFill>
          <a:blip r:embed="rId5"/>
          <a:stretch>
            <a:fillRect/>
          </a:stretch>
        </p:blipFill>
        <p:spPr>
          <a:xfrm>
            <a:off x="353471" y="2167194"/>
            <a:ext cx="3975505" cy="345890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B8B308AE-1B58-6F45-83FC-A5DE016FAA22}"/>
              </a:ext>
            </a:extLst>
          </p:cNvPr>
          <p:cNvPicPr>
            <a:picLocks noChangeAspect="1"/>
          </p:cNvPicPr>
          <p:nvPr/>
        </p:nvPicPr>
        <p:blipFill>
          <a:blip r:embed="rId3"/>
          <a:stretch>
            <a:fillRect/>
          </a:stretch>
        </p:blipFill>
        <p:spPr>
          <a:xfrm>
            <a:off x="0" y="1654"/>
            <a:ext cx="12192000" cy="6854692"/>
          </a:xfrm>
          <a:prstGeom prst="rect">
            <a:avLst/>
          </a:prstGeom>
        </p:spPr>
      </p:pic>
      <p:pic>
        <p:nvPicPr>
          <p:cNvPr id="12" name="Picture 11" descr="A close up of a screen&#10;&#10;Description automatically generated">
            <a:extLst>
              <a:ext uri="{FF2B5EF4-FFF2-40B4-BE49-F238E27FC236}">
                <a16:creationId xmlns:a16="http://schemas.microsoft.com/office/drawing/2014/main" id="{67E9BB0A-75AF-5449-85CE-ADACF1E8F6DC}"/>
              </a:ext>
            </a:extLst>
          </p:cNvPr>
          <p:cNvPicPr>
            <a:picLocks noChangeAspect="1"/>
          </p:cNvPicPr>
          <p:nvPr/>
        </p:nvPicPr>
        <p:blipFill>
          <a:blip r:embed="rId4"/>
          <a:stretch>
            <a:fillRect/>
          </a:stretch>
        </p:blipFill>
        <p:spPr>
          <a:xfrm>
            <a:off x="14907" y="-206480"/>
            <a:ext cx="12192000" cy="6858000"/>
          </a:xfrm>
          <a:prstGeom prst="rect">
            <a:avLst/>
          </a:prstGeom>
        </p:spPr>
      </p:pic>
      <p:sp>
        <p:nvSpPr>
          <p:cNvPr id="91" name="Google Shape;91;p2"/>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lgn="ctr">
              <a:buSzPts val="4400"/>
            </a:pPr>
            <a:r>
              <a:rPr lang="en-US" sz="3600" b="1">
                <a:solidFill>
                  <a:schemeClr val="bg1"/>
                </a:solidFill>
                <a:latin typeface="Avenir Next" panose="020B0503020202020204" pitchFamily="34" charset="0"/>
              </a:rPr>
              <a:t>www.spectrumam.com</a:t>
            </a:r>
            <a:endParaRPr sz="3600" b="1">
              <a:solidFill>
                <a:schemeClr val="bg1"/>
              </a:solidFill>
              <a:latin typeface="Avenir Next" panose="020B0503020202020204" pitchFamily="34" charset="0"/>
            </a:endParaRPr>
          </a:p>
        </p:txBody>
      </p:sp>
      <p:sp>
        <p:nvSpPr>
          <p:cNvPr id="3" name="Text Placeholder 2">
            <a:extLst>
              <a:ext uri="{FF2B5EF4-FFF2-40B4-BE49-F238E27FC236}">
                <a16:creationId xmlns:a16="http://schemas.microsoft.com/office/drawing/2014/main" id="{DEC5E29E-BDB2-403D-8889-F7E5DFE79AAB}"/>
              </a:ext>
            </a:extLst>
          </p:cNvPr>
          <p:cNvSpPr>
            <a:spLocks noGrp="1"/>
          </p:cNvSpPr>
          <p:nvPr>
            <p:ph type="body" idx="1"/>
          </p:nvPr>
        </p:nvSpPr>
        <p:spPr/>
        <p:txBody>
          <a:bodyPr>
            <a:normAutofit fontScale="92500" lnSpcReduction="20000"/>
          </a:bodyPr>
          <a:lstStyle/>
          <a:p>
            <a:pPr>
              <a:buFont typeface="Symbol" panose="05050102010706020507" pitchFamily="18" charset="2"/>
              <a:buChar char=""/>
            </a:pPr>
            <a:r>
              <a:rPr lang="en-US"/>
              <a:t>Review governing documents/policies</a:t>
            </a:r>
          </a:p>
          <a:p>
            <a:pPr>
              <a:buFont typeface="Symbol" panose="05050102010706020507" pitchFamily="18" charset="2"/>
              <a:buChar char=""/>
            </a:pPr>
            <a:r>
              <a:rPr lang="en-US"/>
              <a:t>View community information</a:t>
            </a:r>
          </a:p>
          <a:p>
            <a:pPr lvl="1">
              <a:buFont typeface="Symbol" panose="05050102010706020507" pitchFamily="18" charset="2"/>
              <a:buChar char=""/>
            </a:pPr>
            <a:r>
              <a:rPr lang="en-US"/>
              <a:t>Homeowner/resident directory</a:t>
            </a:r>
          </a:p>
          <a:p>
            <a:pPr lvl="1">
              <a:buFont typeface="Symbol" panose="05050102010706020507" pitchFamily="18" charset="2"/>
              <a:buChar char=""/>
            </a:pPr>
            <a:r>
              <a:rPr lang="en-US"/>
              <a:t>View community map</a:t>
            </a:r>
          </a:p>
          <a:p>
            <a:pPr lvl="1">
              <a:buFont typeface="Symbol" panose="05050102010706020507" pitchFamily="18" charset="2"/>
              <a:buChar char=""/>
            </a:pPr>
            <a:r>
              <a:rPr lang="en-US"/>
              <a:t>View meeting minutes</a:t>
            </a:r>
          </a:p>
          <a:p>
            <a:pPr lvl="1">
              <a:buFont typeface="Symbol" panose="05050102010706020507" pitchFamily="18" charset="2"/>
              <a:buChar char=""/>
            </a:pPr>
            <a:r>
              <a:rPr lang="en-US"/>
              <a:t>View notices/newsletters</a:t>
            </a:r>
          </a:p>
          <a:p>
            <a:pPr lvl="1">
              <a:buFont typeface="Symbol" panose="05050102010706020507" pitchFamily="18" charset="2"/>
              <a:buChar char=""/>
            </a:pPr>
            <a:r>
              <a:rPr lang="en-US"/>
              <a:t>Development/construction information</a:t>
            </a:r>
          </a:p>
          <a:p>
            <a:pPr>
              <a:buFont typeface="Symbol" panose="05050102010706020507" pitchFamily="18" charset="2"/>
              <a:buChar char=""/>
            </a:pPr>
            <a:r>
              <a:rPr lang="en-US"/>
              <a:t>Pay your assessments online</a:t>
            </a:r>
          </a:p>
          <a:p>
            <a:pPr>
              <a:buFont typeface="Symbol" panose="05050102010706020507" pitchFamily="18" charset="2"/>
              <a:buChar char=""/>
            </a:pPr>
            <a:r>
              <a:rPr lang="en-US"/>
              <a:t>View your account/violation history</a:t>
            </a:r>
          </a:p>
          <a:p>
            <a:pPr>
              <a:buFont typeface="Symbol" panose="05050102010706020507" pitchFamily="18" charset="2"/>
              <a:buChar char=""/>
            </a:pPr>
            <a:r>
              <a:rPr lang="en-US"/>
              <a:t>Print/fill out forms (ACC)</a:t>
            </a:r>
          </a:p>
          <a:p>
            <a:pPr>
              <a:buFont typeface="Symbol" panose="05050102010706020507" pitchFamily="18" charset="2"/>
              <a:buChar char=""/>
            </a:pPr>
            <a:r>
              <a:rPr lang="en-US"/>
              <a:t>Use online chat feature</a:t>
            </a:r>
          </a:p>
        </p:txBody>
      </p:sp>
      <p:pic>
        <p:nvPicPr>
          <p:cNvPr id="4" name="Picture 3">
            <a:extLst>
              <a:ext uri="{FF2B5EF4-FFF2-40B4-BE49-F238E27FC236}">
                <a16:creationId xmlns:a16="http://schemas.microsoft.com/office/drawing/2014/main" id="{01C1F07F-44AF-4057-B304-8A0418460A65}"/>
              </a:ext>
            </a:extLst>
          </p:cNvPr>
          <p:cNvPicPr>
            <a:picLocks noChangeAspect="1"/>
          </p:cNvPicPr>
          <p:nvPr/>
        </p:nvPicPr>
        <p:blipFill>
          <a:blip r:embed="rId5"/>
          <a:stretch>
            <a:fillRect/>
          </a:stretch>
        </p:blipFill>
        <p:spPr>
          <a:xfrm>
            <a:off x="6587836" y="2054159"/>
            <a:ext cx="5304028" cy="3917627"/>
          </a:xfrm>
          <a:prstGeom prst="rect">
            <a:avLst/>
          </a:prstGeom>
        </p:spPr>
      </p:pic>
    </p:spTree>
    <p:extLst>
      <p:ext uri="{BB962C8B-B14F-4D97-AF65-F5344CB8AC3E}">
        <p14:creationId xmlns:p14="http://schemas.microsoft.com/office/powerpoint/2010/main" val="2638884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HOA-App-Info.jpg" descr="HOA-App-Info.jpg"/>
          <p:cNvPicPr>
            <a:picLocks noChangeAspect="1"/>
          </p:cNvPicPr>
          <p:nvPr/>
        </p:nvPicPr>
        <p:blipFill>
          <a:blip r:embed="rId2"/>
          <a:stretch>
            <a:fillRect/>
          </a:stretch>
        </p:blipFill>
        <p:spPr>
          <a:xfrm>
            <a:off x="0" y="0"/>
            <a:ext cx="12192000" cy="6858000"/>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B8B308AE-1B58-6F45-83FC-A5DE016FAA22}"/>
              </a:ext>
            </a:extLst>
          </p:cNvPr>
          <p:cNvPicPr>
            <a:picLocks noChangeAspect="1"/>
          </p:cNvPicPr>
          <p:nvPr/>
        </p:nvPicPr>
        <p:blipFill>
          <a:blip r:embed="rId3"/>
          <a:stretch>
            <a:fillRect/>
          </a:stretch>
        </p:blipFill>
        <p:spPr>
          <a:xfrm>
            <a:off x="0" y="1654"/>
            <a:ext cx="12192000" cy="6854692"/>
          </a:xfrm>
          <a:prstGeom prst="rect">
            <a:avLst/>
          </a:prstGeom>
        </p:spPr>
      </p:pic>
      <p:pic>
        <p:nvPicPr>
          <p:cNvPr id="12" name="Picture 11" descr="A close up of a screen&#10;&#10;Description automatically generated">
            <a:extLst>
              <a:ext uri="{FF2B5EF4-FFF2-40B4-BE49-F238E27FC236}">
                <a16:creationId xmlns:a16="http://schemas.microsoft.com/office/drawing/2014/main" id="{67E9BB0A-75AF-5449-85CE-ADACF1E8F6DC}"/>
              </a:ext>
            </a:extLst>
          </p:cNvPr>
          <p:cNvPicPr>
            <a:picLocks noChangeAspect="1"/>
          </p:cNvPicPr>
          <p:nvPr/>
        </p:nvPicPr>
        <p:blipFill>
          <a:blip r:embed="rId4"/>
          <a:stretch>
            <a:fillRect/>
          </a:stretch>
        </p:blipFill>
        <p:spPr>
          <a:xfrm>
            <a:off x="14907" y="-206480"/>
            <a:ext cx="12192000" cy="6858000"/>
          </a:xfrm>
          <a:prstGeom prst="rect">
            <a:avLst/>
          </a:prstGeom>
        </p:spPr>
      </p:pic>
      <p:sp>
        <p:nvSpPr>
          <p:cNvPr id="91" name="Google Shape;91;p2"/>
          <p:cNvSpPr txBox="1">
            <a:spLocks noGrp="1"/>
          </p:cNvSpPr>
          <p:nvPr>
            <p:ph type="title"/>
          </p:nvPr>
        </p:nvSpPr>
        <p:spPr>
          <a:xfrm>
            <a:off x="853107" y="267138"/>
            <a:ext cx="10515600" cy="1122991"/>
          </a:xfrm>
          <a:prstGeom prst="rect">
            <a:avLst/>
          </a:prstGeom>
          <a:noFill/>
          <a:ln>
            <a:noFill/>
          </a:ln>
        </p:spPr>
        <p:txBody>
          <a:bodyPr spcFirstLastPara="1" wrap="square" lIns="91425" tIns="45700" rIns="91425" bIns="45700" anchor="ctr" anchorCtr="0">
            <a:normAutofit/>
          </a:bodyPr>
          <a:lstStyle/>
          <a:p>
            <a:pPr algn="ctr"/>
            <a:r>
              <a:rPr lang="en-US" dirty="0">
                <a:solidFill>
                  <a:schemeClr val="bg1"/>
                </a:solidFill>
              </a:rPr>
              <a:t>2021 Annual Meeting Minutes Approval</a:t>
            </a:r>
            <a:endParaRPr lang="en-US" dirty="0"/>
          </a:p>
        </p:txBody>
      </p:sp>
      <p:sp>
        <p:nvSpPr>
          <p:cNvPr id="2" name="TextBox 1">
            <a:extLst>
              <a:ext uri="{FF2B5EF4-FFF2-40B4-BE49-F238E27FC236}">
                <a16:creationId xmlns:a16="http://schemas.microsoft.com/office/drawing/2014/main" id="{4353D503-CEBD-333B-736C-0559EB749546}"/>
              </a:ext>
            </a:extLst>
          </p:cNvPr>
          <p:cNvSpPr txBox="1"/>
          <p:nvPr/>
        </p:nvSpPr>
        <p:spPr>
          <a:xfrm>
            <a:off x="1092688" y="1247779"/>
            <a:ext cx="10687665" cy="5632311"/>
          </a:xfrm>
          <a:prstGeom prst="rect">
            <a:avLst/>
          </a:prstGeom>
          <a:noFill/>
        </p:spPr>
        <p:txBody>
          <a:bodyPr wrap="square" rtlCol="0">
            <a:spAutoFit/>
          </a:bodyPr>
          <a:lstStyle/>
          <a:p>
            <a:pPr algn="l"/>
            <a:endParaRPr lang="en-US" sz="1200" b="0" i="0" u="none" strike="noStrike" baseline="0" dirty="0">
              <a:solidFill>
                <a:srgbClr val="000000"/>
              </a:solidFill>
              <a:latin typeface="Times New Roman" panose="02020603050405020304" pitchFamily="18" charset="0"/>
            </a:endParaRPr>
          </a:p>
          <a:p>
            <a:pPr algn="l"/>
            <a:r>
              <a:rPr lang="en-US" sz="1200" b="0" i="0" u="none" strike="noStrike" baseline="0" dirty="0">
                <a:solidFill>
                  <a:srgbClr val="000000"/>
                </a:solidFill>
                <a:latin typeface="Times New Roman" panose="02020603050405020304" pitchFamily="18" charset="0"/>
              </a:rPr>
              <a:t> </a:t>
            </a:r>
          </a:p>
          <a:p>
            <a:pPr algn="ctr"/>
            <a:r>
              <a:rPr lang="en-US" sz="1200" b="0" i="0" u="none" strike="noStrike" baseline="0" dirty="0">
                <a:solidFill>
                  <a:srgbClr val="000000"/>
                </a:solidFill>
                <a:latin typeface="Times New Roman" panose="02020603050405020304" pitchFamily="18" charset="0"/>
              </a:rPr>
              <a:t> </a:t>
            </a:r>
            <a:r>
              <a:rPr lang="en-US" sz="1200" b="1" i="0" u="none" strike="noStrike" baseline="0" dirty="0">
                <a:solidFill>
                  <a:srgbClr val="000000"/>
                </a:solidFill>
                <a:latin typeface="Times New Roman" panose="02020603050405020304" pitchFamily="18" charset="0"/>
              </a:rPr>
              <a:t>Brittany Lakes Homeowner Association, Inc. </a:t>
            </a:r>
            <a:endParaRPr lang="en-US" sz="1200" b="0" i="0" u="none" strike="noStrike" baseline="0" dirty="0">
              <a:solidFill>
                <a:srgbClr val="000000"/>
              </a:solidFill>
              <a:latin typeface="Times New Roman" panose="02020603050405020304" pitchFamily="18" charset="0"/>
            </a:endParaRPr>
          </a:p>
          <a:p>
            <a:pPr algn="ctr"/>
            <a:r>
              <a:rPr lang="en-US" sz="1200" b="1" i="0" u="none" strike="noStrike" baseline="0" dirty="0">
                <a:solidFill>
                  <a:srgbClr val="000000"/>
                </a:solidFill>
                <a:latin typeface="Times New Roman" panose="02020603050405020304" pitchFamily="18" charset="0"/>
              </a:rPr>
              <a:t>Annual Meeting of the Members Minutes </a:t>
            </a:r>
            <a:endParaRPr lang="en-US" sz="1200" b="0" i="0" u="none" strike="noStrike" baseline="0" dirty="0">
              <a:solidFill>
                <a:srgbClr val="000000"/>
              </a:solidFill>
              <a:latin typeface="Times New Roman" panose="02020603050405020304" pitchFamily="18" charset="0"/>
            </a:endParaRPr>
          </a:p>
          <a:p>
            <a:pPr algn="ctr"/>
            <a:r>
              <a:rPr lang="en-US" sz="1200" b="0" i="0" u="none" strike="noStrike" baseline="0" dirty="0">
                <a:solidFill>
                  <a:srgbClr val="000000"/>
                </a:solidFill>
                <a:latin typeface="Times New Roman" panose="02020603050405020304" pitchFamily="18" charset="0"/>
              </a:rPr>
              <a:t>October 28, 2021 </a:t>
            </a:r>
          </a:p>
          <a:p>
            <a:pPr algn="ctr"/>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Pursuant to the Bylaws of the Brittany Lakes Homeowners Association, Inc. an Annual Meeting of the Members was duly called and held on October 28, 2021, via Zoom meeting. The meeting was called to order at 6:36 p.m. </a:t>
            </a:r>
          </a:p>
          <a:p>
            <a:endParaRPr lang="en-US" sz="1200" b="0" i="0" u="none" strike="noStrike" baseline="0" dirty="0">
              <a:solidFill>
                <a:srgbClr val="000000"/>
              </a:solidFill>
              <a:latin typeface="Times New Roman" panose="02020603050405020304" pitchFamily="18" charset="0"/>
            </a:endParaRPr>
          </a:p>
          <a:p>
            <a:r>
              <a:rPr lang="en-US" sz="1200" b="1" i="0" u="none" strike="noStrike" baseline="0" dirty="0">
                <a:solidFill>
                  <a:srgbClr val="000000"/>
                </a:solidFill>
                <a:latin typeface="Times New Roman" panose="02020603050405020304" pitchFamily="18" charset="0"/>
              </a:rPr>
              <a:t>IN ATTENDANCE </a:t>
            </a:r>
            <a:endParaRPr lang="en-US" sz="1200" b="0" i="0" u="none" strike="noStrike" baseline="0" dirty="0">
              <a:solidFill>
                <a:srgbClr val="000000"/>
              </a:solidFill>
              <a:latin typeface="Times New Roman" panose="02020603050405020304" pitchFamily="18" charset="0"/>
            </a:endParaRPr>
          </a:p>
          <a:p>
            <a:r>
              <a:rPr lang="en-US" sz="1200" b="1" i="0" u="none" strike="noStrike" baseline="0" dirty="0">
                <a:solidFill>
                  <a:srgbClr val="000000"/>
                </a:solidFill>
                <a:latin typeface="Times New Roman" panose="02020603050405020304" pitchFamily="18" charset="0"/>
              </a:rPr>
              <a:t>Representing the Members of Brittany Lakes Homeowners Association were the following Board members: </a:t>
            </a:r>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 Todd Edwards (President) </a:t>
            </a:r>
          </a:p>
          <a:p>
            <a:r>
              <a:rPr lang="en-US" sz="1200" b="0" i="0" u="none" strike="noStrike" baseline="0" dirty="0">
                <a:solidFill>
                  <a:srgbClr val="000000"/>
                </a:solidFill>
                <a:latin typeface="Times New Roman" panose="02020603050405020304" pitchFamily="18" charset="0"/>
              </a:rPr>
              <a:t>• James Charo (Vice-President) </a:t>
            </a:r>
          </a:p>
          <a:p>
            <a:r>
              <a:rPr lang="en-US" sz="1200" b="0" i="0" u="none" strike="noStrike" baseline="0" dirty="0">
                <a:solidFill>
                  <a:srgbClr val="000000"/>
                </a:solidFill>
                <a:latin typeface="Times New Roman" panose="02020603050405020304" pitchFamily="18" charset="0"/>
              </a:rPr>
              <a:t>• Diana Lawless (Member at Large) </a:t>
            </a:r>
          </a:p>
          <a:p>
            <a:r>
              <a:rPr lang="en-US" sz="1200" b="0" i="0" u="none" strike="noStrike" baseline="0" dirty="0">
                <a:solidFill>
                  <a:srgbClr val="000000"/>
                </a:solidFill>
                <a:latin typeface="Times New Roman" panose="02020603050405020304" pitchFamily="18" charset="0"/>
              </a:rPr>
              <a:t>• Jeramy Roesler (Secretary) </a:t>
            </a:r>
          </a:p>
          <a:p>
            <a:r>
              <a:rPr lang="en-US" sz="1200" b="0" i="0" u="none" strike="noStrike" baseline="0" dirty="0">
                <a:solidFill>
                  <a:srgbClr val="000000"/>
                </a:solidFill>
                <a:latin typeface="Times New Roman" panose="02020603050405020304" pitchFamily="18" charset="0"/>
              </a:rPr>
              <a:t>• Kimberly Widener (Treasurer) </a:t>
            </a:r>
          </a:p>
          <a:p>
            <a:endParaRPr lang="en-US" sz="1200" b="0" i="0" u="none" strike="noStrike" baseline="0" dirty="0">
              <a:solidFill>
                <a:srgbClr val="000000"/>
              </a:solidFill>
              <a:latin typeface="Times New Roman" panose="02020603050405020304" pitchFamily="18" charset="0"/>
            </a:endParaRPr>
          </a:p>
          <a:p>
            <a:r>
              <a:rPr lang="en-US" sz="1200" b="1" i="0" u="none" strike="noStrike" baseline="0" dirty="0">
                <a:solidFill>
                  <a:srgbClr val="000000"/>
                </a:solidFill>
                <a:latin typeface="Times New Roman" panose="02020603050405020304" pitchFamily="18" charset="0"/>
              </a:rPr>
              <a:t>Representing Spectrum Association Management, LP was: </a:t>
            </a:r>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Community Manager - Hannah Maskevich </a:t>
            </a:r>
          </a:p>
          <a:p>
            <a:r>
              <a:rPr lang="en-US" sz="1200" b="0" i="0" u="none" strike="noStrike" baseline="0" dirty="0">
                <a:solidFill>
                  <a:srgbClr val="000000"/>
                </a:solidFill>
                <a:latin typeface="Times New Roman" panose="02020603050405020304" pitchFamily="18" charset="0"/>
              </a:rPr>
              <a:t>Client Relations Manager – Tiffany Sanford </a:t>
            </a:r>
          </a:p>
          <a:p>
            <a:endParaRPr lang="en-US" sz="1200" b="0" i="0" u="none" strike="noStrike" baseline="0" dirty="0">
              <a:solidFill>
                <a:srgbClr val="000000"/>
              </a:solidFill>
              <a:latin typeface="Times New Roman" panose="02020603050405020304" pitchFamily="18" charset="0"/>
            </a:endParaRPr>
          </a:p>
          <a:p>
            <a:r>
              <a:rPr lang="en-US" sz="1200" b="1" i="0" u="none" strike="noStrike" baseline="0" dirty="0">
                <a:solidFill>
                  <a:srgbClr val="000000"/>
                </a:solidFill>
                <a:latin typeface="Times New Roman" panose="02020603050405020304" pitchFamily="18" charset="0"/>
              </a:rPr>
              <a:t>DETERMINATION OF QUORUM </a:t>
            </a:r>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Representing the Members of the community were 39 homeowners present in person and via proxy. The Governing Documents state that quorum is met at 10% of the membership (128 members). At this time, quorum has not been met. </a:t>
            </a:r>
          </a:p>
          <a:p>
            <a:endParaRPr lang="en-US" sz="1200" b="0" i="0" u="none" strike="noStrike" baseline="0" dirty="0">
              <a:solidFill>
                <a:srgbClr val="000000"/>
              </a:solidFill>
              <a:latin typeface="Times New Roman" panose="02020603050405020304" pitchFamily="18" charset="0"/>
            </a:endParaRPr>
          </a:p>
          <a:p>
            <a:r>
              <a:rPr lang="en-US" sz="1200" b="1" i="0" u="none" strike="noStrike" baseline="0" dirty="0">
                <a:solidFill>
                  <a:srgbClr val="000000"/>
                </a:solidFill>
                <a:latin typeface="Times New Roman" panose="02020603050405020304" pitchFamily="18" charset="0"/>
              </a:rPr>
              <a:t>ADJOURNMENT </a:t>
            </a:r>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Due to quorum not met, the meeting was adjourned at 6:37 p.m. </a:t>
            </a:r>
          </a:p>
          <a:p>
            <a:endParaRPr lang="en-US" sz="1200" b="0" i="0" u="none" strike="noStrike" baseline="0" dirty="0">
              <a:solidFill>
                <a:srgbClr val="000000"/>
              </a:solidFill>
              <a:latin typeface="Times New Roman" panose="02020603050405020304" pitchFamily="18" charset="0"/>
            </a:endParaRPr>
          </a:p>
          <a:p>
            <a:r>
              <a:rPr lang="en-US" sz="1200" b="1" i="0" u="none" strike="noStrike" baseline="0" dirty="0">
                <a:solidFill>
                  <a:srgbClr val="000000"/>
                </a:solidFill>
                <a:latin typeface="Times New Roman" panose="02020603050405020304" pitchFamily="18" charset="0"/>
              </a:rPr>
              <a:t>NEXT MEETING DATE </a:t>
            </a:r>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The reconvened Annual Meeting is scheduled for 11.18.2021. </a:t>
            </a:r>
          </a:p>
        </p:txBody>
      </p:sp>
    </p:spTree>
    <p:extLst>
      <p:ext uri="{BB962C8B-B14F-4D97-AF65-F5344CB8AC3E}">
        <p14:creationId xmlns:p14="http://schemas.microsoft.com/office/powerpoint/2010/main" val="4124879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B8B308AE-1B58-6F45-83FC-A5DE016FAA22}"/>
              </a:ext>
            </a:extLst>
          </p:cNvPr>
          <p:cNvPicPr>
            <a:picLocks noChangeAspect="1"/>
          </p:cNvPicPr>
          <p:nvPr/>
        </p:nvPicPr>
        <p:blipFill>
          <a:blip r:embed="rId3"/>
          <a:stretch>
            <a:fillRect/>
          </a:stretch>
        </p:blipFill>
        <p:spPr>
          <a:xfrm>
            <a:off x="0" y="1654"/>
            <a:ext cx="12192000" cy="6854692"/>
          </a:xfrm>
          <a:prstGeom prst="rect">
            <a:avLst/>
          </a:prstGeom>
        </p:spPr>
      </p:pic>
      <p:pic>
        <p:nvPicPr>
          <p:cNvPr id="12" name="Picture 11" descr="A close up of a screen&#10;&#10;Description automatically generated">
            <a:extLst>
              <a:ext uri="{FF2B5EF4-FFF2-40B4-BE49-F238E27FC236}">
                <a16:creationId xmlns:a16="http://schemas.microsoft.com/office/drawing/2014/main" id="{67E9BB0A-75AF-5449-85CE-ADACF1E8F6DC}"/>
              </a:ext>
            </a:extLst>
          </p:cNvPr>
          <p:cNvPicPr>
            <a:picLocks noChangeAspect="1"/>
          </p:cNvPicPr>
          <p:nvPr/>
        </p:nvPicPr>
        <p:blipFill>
          <a:blip r:embed="rId4"/>
          <a:stretch>
            <a:fillRect/>
          </a:stretch>
        </p:blipFill>
        <p:spPr>
          <a:xfrm>
            <a:off x="14907" y="-206480"/>
            <a:ext cx="12192000" cy="6858000"/>
          </a:xfrm>
          <a:prstGeom prst="rect">
            <a:avLst/>
          </a:prstGeom>
        </p:spPr>
      </p:pic>
      <p:sp>
        <p:nvSpPr>
          <p:cNvPr id="91" name="Google Shape;91;p2"/>
          <p:cNvSpPr txBox="1">
            <a:spLocks noGrp="1"/>
          </p:cNvSpPr>
          <p:nvPr>
            <p:ph type="title"/>
          </p:nvPr>
        </p:nvSpPr>
        <p:spPr>
          <a:xfrm>
            <a:off x="853107" y="267138"/>
            <a:ext cx="10515600" cy="1122991"/>
          </a:xfrm>
          <a:prstGeom prst="rect">
            <a:avLst/>
          </a:prstGeom>
          <a:noFill/>
          <a:ln>
            <a:noFill/>
          </a:ln>
        </p:spPr>
        <p:txBody>
          <a:bodyPr spcFirstLastPara="1" wrap="square" lIns="91425" tIns="45700" rIns="91425" bIns="45700" anchor="ctr" anchorCtr="0">
            <a:normAutofit fontScale="90000"/>
          </a:bodyPr>
          <a:lstStyle/>
          <a:p>
            <a:pPr algn="ctr"/>
            <a:r>
              <a:rPr lang="en-US" dirty="0">
                <a:solidFill>
                  <a:schemeClr val="bg1"/>
                </a:solidFill>
              </a:rPr>
              <a:t>2021 Reconvened Annual Meeting Minutes Approval</a:t>
            </a:r>
            <a:endParaRPr lang="en-US" dirty="0"/>
          </a:p>
        </p:txBody>
      </p:sp>
      <p:sp>
        <p:nvSpPr>
          <p:cNvPr id="2" name="TextBox 1">
            <a:extLst>
              <a:ext uri="{FF2B5EF4-FFF2-40B4-BE49-F238E27FC236}">
                <a16:creationId xmlns:a16="http://schemas.microsoft.com/office/drawing/2014/main" id="{4353D503-CEBD-333B-736C-0559EB749546}"/>
              </a:ext>
            </a:extLst>
          </p:cNvPr>
          <p:cNvSpPr txBox="1"/>
          <p:nvPr/>
        </p:nvSpPr>
        <p:spPr>
          <a:xfrm>
            <a:off x="1092688" y="1490954"/>
            <a:ext cx="10687665" cy="5262979"/>
          </a:xfrm>
          <a:prstGeom prst="rect">
            <a:avLst/>
          </a:prstGeom>
          <a:noFill/>
        </p:spPr>
        <p:txBody>
          <a:bodyPr wrap="square" rtlCol="0">
            <a:spAutoFit/>
          </a:bodyPr>
          <a:lstStyle/>
          <a:p>
            <a:pPr algn="l"/>
            <a:endParaRPr lang="en-US" sz="1200" b="0" i="0" u="none" strike="noStrike" baseline="0" dirty="0">
              <a:solidFill>
                <a:srgbClr val="000000"/>
              </a:solidFill>
              <a:latin typeface="Times New Roman" panose="02020603050405020304" pitchFamily="18" charset="0"/>
            </a:endParaRPr>
          </a:p>
          <a:p>
            <a:pPr algn="ctr"/>
            <a:r>
              <a:rPr lang="en-US" sz="1200" b="0" i="0" u="none" strike="noStrike" baseline="0" dirty="0">
                <a:solidFill>
                  <a:srgbClr val="000000"/>
                </a:solidFill>
                <a:latin typeface="Times New Roman" panose="02020603050405020304" pitchFamily="18" charset="0"/>
              </a:rPr>
              <a:t> </a:t>
            </a:r>
            <a:r>
              <a:rPr lang="en-US" sz="1200" b="1" i="0" u="none" strike="noStrike" baseline="0" dirty="0">
                <a:solidFill>
                  <a:srgbClr val="000000"/>
                </a:solidFill>
                <a:latin typeface="Times New Roman" panose="02020603050405020304" pitchFamily="18" charset="0"/>
              </a:rPr>
              <a:t>Brittany Lakes Homeowners Association, Inc. </a:t>
            </a:r>
            <a:endParaRPr lang="en-US" sz="1200" b="0" i="0" u="none" strike="noStrike" baseline="0" dirty="0">
              <a:solidFill>
                <a:srgbClr val="000000"/>
              </a:solidFill>
              <a:latin typeface="Times New Roman" panose="02020603050405020304" pitchFamily="18" charset="0"/>
            </a:endParaRPr>
          </a:p>
          <a:p>
            <a:pPr algn="ctr"/>
            <a:r>
              <a:rPr lang="en-US" sz="1200" b="1" i="0" u="none" strike="noStrike" baseline="0" dirty="0">
                <a:solidFill>
                  <a:srgbClr val="000000"/>
                </a:solidFill>
                <a:latin typeface="Times New Roman" panose="02020603050405020304" pitchFamily="18" charset="0"/>
              </a:rPr>
              <a:t>Reconvened Annual Meeting Minutes </a:t>
            </a:r>
            <a:endParaRPr lang="en-US" sz="1200" b="0" i="0" u="none" strike="noStrike" baseline="0" dirty="0">
              <a:solidFill>
                <a:srgbClr val="000000"/>
              </a:solidFill>
              <a:latin typeface="Times New Roman" panose="02020603050405020304" pitchFamily="18" charset="0"/>
            </a:endParaRPr>
          </a:p>
          <a:p>
            <a:pPr algn="ctr"/>
            <a:r>
              <a:rPr lang="en-US" sz="1200" b="0" i="0" u="none" strike="noStrike" baseline="0" dirty="0">
                <a:solidFill>
                  <a:srgbClr val="000000"/>
                </a:solidFill>
                <a:latin typeface="Times New Roman" panose="02020603050405020304" pitchFamily="18" charset="0"/>
              </a:rPr>
              <a:t>November 18, 2021 </a:t>
            </a:r>
          </a:p>
          <a:p>
            <a:pPr algn="ctr"/>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Pursuant to the Bylaws of the Brittany Lakes Homeowners Association, Inc. an annual meeting of the membership was duly re-called and re-convened on November 18, 2021, via Zoom. </a:t>
            </a:r>
          </a:p>
          <a:p>
            <a:endParaRPr lang="en-US" sz="1200" b="0" i="0" u="none" strike="noStrike" baseline="0" dirty="0">
              <a:solidFill>
                <a:srgbClr val="000000"/>
              </a:solidFill>
              <a:latin typeface="Times New Roman" panose="02020603050405020304" pitchFamily="18" charset="0"/>
            </a:endParaRPr>
          </a:p>
          <a:p>
            <a:r>
              <a:rPr lang="en-US" sz="1200" b="1" i="0" u="none" strike="noStrike" baseline="0" dirty="0">
                <a:solidFill>
                  <a:srgbClr val="000000"/>
                </a:solidFill>
                <a:latin typeface="Times New Roman" panose="02020603050405020304" pitchFamily="18" charset="0"/>
              </a:rPr>
              <a:t>IN ATTENDANCE </a:t>
            </a:r>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Representing the Members of Brittany Lakes Homeowners Association, Inc. were the following Board Members: </a:t>
            </a:r>
          </a:p>
          <a:p>
            <a:r>
              <a:rPr lang="en-US" sz="1200" b="0" i="0" u="none" strike="noStrike" baseline="0" dirty="0">
                <a:solidFill>
                  <a:srgbClr val="000000"/>
                </a:solidFill>
                <a:latin typeface="Times New Roman" panose="02020603050405020304" pitchFamily="18" charset="0"/>
              </a:rPr>
              <a:t>• Todd Edwards – President </a:t>
            </a:r>
          </a:p>
          <a:p>
            <a:r>
              <a:rPr lang="en-US" sz="1200" b="0" i="0" u="none" strike="noStrike" baseline="0" dirty="0">
                <a:solidFill>
                  <a:srgbClr val="000000"/>
                </a:solidFill>
                <a:latin typeface="Times New Roman" panose="02020603050405020304" pitchFamily="18" charset="0"/>
              </a:rPr>
              <a:t>• James Charo – Vice President </a:t>
            </a:r>
          </a:p>
          <a:p>
            <a:r>
              <a:rPr lang="en-US" sz="1200" b="0" i="0" u="none" strike="noStrike" baseline="0" dirty="0">
                <a:solidFill>
                  <a:srgbClr val="000000"/>
                </a:solidFill>
                <a:latin typeface="Times New Roman" panose="02020603050405020304" pitchFamily="18" charset="0"/>
              </a:rPr>
              <a:t>• Jeramy Roesler – Director at Large </a:t>
            </a:r>
          </a:p>
          <a:p>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Absent with apologies were the following Board Members: </a:t>
            </a:r>
          </a:p>
          <a:p>
            <a:r>
              <a:rPr lang="en-US" sz="1200" b="0" i="0" u="none" strike="noStrike" baseline="0" dirty="0">
                <a:solidFill>
                  <a:srgbClr val="000000"/>
                </a:solidFill>
                <a:latin typeface="Times New Roman" panose="02020603050405020304" pitchFamily="18" charset="0"/>
              </a:rPr>
              <a:t>• Kimberly Widener – Treasurer </a:t>
            </a:r>
          </a:p>
          <a:p>
            <a:r>
              <a:rPr lang="en-US" sz="1200" b="0" i="0" u="none" strike="noStrike" baseline="0" dirty="0">
                <a:solidFill>
                  <a:srgbClr val="000000"/>
                </a:solidFill>
                <a:latin typeface="Times New Roman" panose="02020603050405020304" pitchFamily="18" charset="0"/>
              </a:rPr>
              <a:t>• Diana Lawless – Director at Large </a:t>
            </a:r>
          </a:p>
          <a:p>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Representing Spectrum Association Management were the following: </a:t>
            </a:r>
          </a:p>
          <a:p>
            <a:r>
              <a:rPr lang="en-US" sz="1200" b="0" i="0" u="none" strike="noStrike" baseline="0" dirty="0">
                <a:solidFill>
                  <a:srgbClr val="000000"/>
                </a:solidFill>
                <a:latin typeface="Times New Roman" panose="02020603050405020304" pitchFamily="18" charset="0"/>
              </a:rPr>
              <a:t>• Hannah Maskevich – Community Manager </a:t>
            </a:r>
          </a:p>
          <a:p>
            <a:r>
              <a:rPr lang="en-US" sz="1200" b="0" i="0" u="none" strike="noStrike" baseline="0" dirty="0">
                <a:solidFill>
                  <a:srgbClr val="000000"/>
                </a:solidFill>
                <a:latin typeface="Times New Roman" panose="02020603050405020304" pitchFamily="18" charset="0"/>
              </a:rPr>
              <a:t>• Tiffany Sanford – Client Relations Manager </a:t>
            </a:r>
          </a:p>
          <a:p>
            <a:endParaRPr lang="en-US" sz="1200" b="0" i="0" u="none" strike="noStrike" baseline="0" dirty="0">
              <a:solidFill>
                <a:srgbClr val="000000"/>
              </a:solidFill>
              <a:latin typeface="Times New Roman" panose="02020603050405020304" pitchFamily="18" charset="0"/>
            </a:endParaRPr>
          </a:p>
          <a:p>
            <a:r>
              <a:rPr lang="en-US" sz="1200" b="1" i="0" u="none" strike="noStrike" baseline="0" dirty="0">
                <a:solidFill>
                  <a:srgbClr val="000000"/>
                </a:solidFill>
                <a:latin typeface="Times New Roman" panose="02020603050405020304" pitchFamily="18" charset="0"/>
              </a:rPr>
              <a:t>DETERMINATION OF QUORUM </a:t>
            </a:r>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Representing the Members of Brittany Lakes were 65 members present in person and via proxy. A quorum of homeowners was announced by Community Manager Hannah Maskevich and the meeting was called to order at 6:31 pm. </a:t>
            </a:r>
          </a:p>
          <a:p>
            <a:endParaRPr lang="en-US" sz="1200" b="0" i="0" u="none" strike="noStrike" baseline="0" dirty="0">
              <a:solidFill>
                <a:srgbClr val="000000"/>
              </a:solidFill>
              <a:latin typeface="Times New Roman" panose="02020603050405020304" pitchFamily="18" charset="0"/>
            </a:endParaRPr>
          </a:p>
          <a:p>
            <a:r>
              <a:rPr lang="en-US" sz="1200" b="1" i="0" u="none" strike="noStrike" baseline="0" dirty="0">
                <a:solidFill>
                  <a:srgbClr val="000000"/>
                </a:solidFill>
                <a:latin typeface="Times New Roman" panose="02020603050405020304" pitchFamily="18" charset="0"/>
              </a:rPr>
              <a:t>PROOF OF NOTICE </a:t>
            </a:r>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The membership was presented with a copy of a meeting notice which was mailed out to the membership announcing the meeting. </a:t>
            </a:r>
            <a:endParaRPr lang="en-US" sz="1050" dirty="0"/>
          </a:p>
        </p:txBody>
      </p:sp>
    </p:spTree>
    <p:extLst>
      <p:ext uri="{BB962C8B-B14F-4D97-AF65-F5344CB8AC3E}">
        <p14:creationId xmlns:p14="http://schemas.microsoft.com/office/powerpoint/2010/main" val="763015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B8B308AE-1B58-6F45-83FC-A5DE016FAA22}"/>
              </a:ext>
            </a:extLst>
          </p:cNvPr>
          <p:cNvPicPr>
            <a:picLocks noChangeAspect="1"/>
          </p:cNvPicPr>
          <p:nvPr/>
        </p:nvPicPr>
        <p:blipFill>
          <a:blip r:embed="rId3"/>
          <a:stretch>
            <a:fillRect/>
          </a:stretch>
        </p:blipFill>
        <p:spPr>
          <a:xfrm>
            <a:off x="0" y="1654"/>
            <a:ext cx="12192000" cy="6854692"/>
          </a:xfrm>
          <a:prstGeom prst="rect">
            <a:avLst/>
          </a:prstGeom>
        </p:spPr>
      </p:pic>
      <p:pic>
        <p:nvPicPr>
          <p:cNvPr id="12" name="Picture 11" descr="A close up of a screen&#10;&#10;Description automatically generated">
            <a:extLst>
              <a:ext uri="{FF2B5EF4-FFF2-40B4-BE49-F238E27FC236}">
                <a16:creationId xmlns:a16="http://schemas.microsoft.com/office/drawing/2014/main" id="{67E9BB0A-75AF-5449-85CE-ADACF1E8F6DC}"/>
              </a:ext>
            </a:extLst>
          </p:cNvPr>
          <p:cNvPicPr>
            <a:picLocks noChangeAspect="1"/>
          </p:cNvPicPr>
          <p:nvPr/>
        </p:nvPicPr>
        <p:blipFill>
          <a:blip r:embed="rId4"/>
          <a:stretch>
            <a:fillRect/>
          </a:stretch>
        </p:blipFill>
        <p:spPr>
          <a:xfrm>
            <a:off x="14907" y="-206480"/>
            <a:ext cx="12192000" cy="6858000"/>
          </a:xfrm>
          <a:prstGeom prst="rect">
            <a:avLst/>
          </a:prstGeom>
        </p:spPr>
      </p:pic>
      <p:sp>
        <p:nvSpPr>
          <p:cNvPr id="91" name="Google Shape;91;p2"/>
          <p:cNvSpPr txBox="1">
            <a:spLocks noGrp="1"/>
          </p:cNvSpPr>
          <p:nvPr>
            <p:ph type="title"/>
          </p:nvPr>
        </p:nvSpPr>
        <p:spPr>
          <a:xfrm>
            <a:off x="853107" y="267138"/>
            <a:ext cx="10515600" cy="1122991"/>
          </a:xfrm>
          <a:prstGeom prst="rect">
            <a:avLst/>
          </a:prstGeom>
          <a:noFill/>
          <a:ln>
            <a:noFill/>
          </a:ln>
        </p:spPr>
        <p:txBody>
          <a:bodyPr spcFirstLastPara="1" wrap="square" lIns="91425" tIns="45700" rIns="91425" bIns="45700" anchor="ctr" anchorCtr="0">
            <a:normAutofit fontScale="90000"/>
          </a:bodyPr>
          <a:lstStyle/>
          <a:p>
            <a:pPr algn="ctr"/>
            <a:r>
              <a:rPr lang="en-US" dirty="0">
                <a:solidFill>
                  <a:schemeClr val="bg1"/>
                </a:solidFill>
              </a:rPr>
              <a:t>2021 Reconvened Annual Meeting Minutes Approval</a:t>
            </a:r>
            <a:endParaRPr lang="en-US" dirty="0"/>
          </a:p>
        </p:txBody>
      </p:sp>
      <p:sp>
        <p:nvSpPr>
          <p:cNvPr id="2" name="TextBox 1">
            <a:extLst>
              <a:ext uri="{FF2B5EF4-FFF2-40B4-BE49-F238E27FC236}">
                <a16:creationId xmlns:a16="http://schemas.microsoft.com/office/drawing/2014/main" id="{4353D503-CEBD-333B-736C-0559EB749546}"/>
              </a:ext>
            </a:extLst>
          </p:cNvPr>
          <p:cNvSpPr txBox="1"/>
          <p:nvPr/>
        </p:nvSpPr>
        <p:spPr>
          <a:xfrm>
            <a:off x="1081548" y="1697215"/>
            <a:ext cx="10687665" cy="4278094"/>
          </a:xfrm>
          <a:prstGeom prst="rect">
            <a:avLst/>
          </a:prstGeom>
          <a:noFill/>
        </p:spPr>
        <p:txBody>
          <a:bodyPr wrap="square" rtlCol="0">
            <a:spAutoFit/>
          </a:bodyPr>
          <a:lstStyle/>
          <a:p>
            <a:r>
              <a:rPr lang="en-US" sz="1200" b="0" i="0" u="none" strike="noStrike" baseline="0" dirty="0">
                <a:solidFill>
                  <a:srgbClr val="000000"/>
                </a:solidFill>
                <a:latin typeface="Times New Roman" panose="02020603050405020304" pitchFamily="18" charset="0"/>
              </a:rPr>
              <a:t> </a:t>
            </a:r>
            <a:r>
              <a:rPr lang="en-US" sz="1200" b="1" i="0" u="none" strike="noStrike" baseline="0" dirty="0">
                <a:solidFill>
                  <a:srgbClr val="000000"/>
                </a:solidFill>
                <a:latin typeface="Times New Roman" panose="02020603050405020304" pitchFamily="18" charset="0"/>
              </a:rPr>
              <a:t>INTRODUCTIONS </a:t>
            </a:r>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The membership present was introduced to the current sitting Board of Directors and the representatives for Spectrum Association Management.</a:t>
            </a:r>
          </a:p>
          <a:p>
            <a:r>
              <a:rPr lang="en-US" sz="1200" b="0" i="0" u="none" strike="noStrike" baseline="0" dirty="0">
                <a:solidFill>
                  <a:srgbClr val="000000"/>
                </a:solidFill>
                <a:latin typeface="Times New Roman" panose="02020603050405020304" pitchFamily="18" charset="0"/>
              </a:rPr>
              <a:t> </a:t>
            </a:r>
          </a:p>
          <a:p>
            <a:r>
              <a:rPr lang="en-US" sz="1200" b="1" i="0" u="none" strike="noStrike" baseline="0" dirty="0">
                <a:solidFill>
                  <a:srgbClr val="000000"/>
                </a:solidFill>
                <a:latin typeface="Times New Roman" panose="02020603050405020304" pitchFamily="18" charset="0"/>
              </a:rPr>
              <a:t>2020 ANNUAL MEETING MINUTE APPROVAL </a:t>
            </a:r>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The Board and membership were provided a copy of the 2020 annual meeting minutes for review and approved. </a:t>
            </a:r>
          </a:p>
          <a:p>
            <a:r>
              <a:rPr lang="en-US" sz="1200" b="0" i="0" u="none" strike="noStrike" baseline="0" dirty="0">
                <a:solidFill>
                  <a:srgbClr val="000000"/>
                </a:solidFill>
                <a:latin typeface="Times New Roman" panose="02020603050405020304" pitchFamily="18" charset="0"/>
              </a:rPr>
              <a:t>Motion – Todd; second – James, all in favor, no oppositions </a:t>
            </a:r>
          </a:p>
          <a:p>
            <a:endParaRPr lang="en-US" sz="1200" b="0" i="0" u="none" strike="noStrike" baseline="0" dirty="0">
              <a:solidFill>
                <a:srgbClr val="000000"/>
              </a:solidFill>
              <a:latin typeface="Times New Roman" panose="02020603050405020304" pitchFamily="18" charset="0"/>
            </a:endParaRPr>
          </a:p>
          <a:p>
            <a:r>
              <a:rPr lang="en-US" sz="1200" b="1" i="0" u="none" strike="noStrike" baseline="0" dirty="0">
                <a:solidFill>
                  <a:srgbClr val="000000"/>
                </a:solidFill>
                <a:latin typeface="Times New Roman" panose="02020603050405020304" pitchFamily="18" charset="0"/>
              </a:rPr>
              <a:t>FINANCIALS </a:t>
            </a:r>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The financial report was provided to the membership showing the financial overview of 2020, as well as the year-to-date financial overview of 2021. </a:t>
            </a:r>
          </a:p>
          <a:p>
            <a:r>
              <a:rPr lang="en-US" sz="1200" b="0" i="0" u="none" strike="noStrike" baseline="0" dirty="0">
                <a:solidFill>
                  <a:srgbClr val="000000"/>
                </a:solidFill>
                <a:latin typeface="Times New Roman" panose="02020603050405020304" pitchFamily="18" charset="0"/>
              </a:rPr>
              <a:t>Year-end 2020: Year-to-date 2021: </a:t>
            </a:r>
          </a:p>
          <a:p>
            <a:r>
              <a:rPr lang="en-US" sz="1200" b="0" i="0" u="none" strike="noStrike" baseline="0" dirty="0">
                <a:solidFill>
                  <a:srgbClr val="000000"/>
                </a:solidFill>
                <a:latin typeface="Times New Roman" panose="02020603050405020304" pitchFamily="18" charset="0"/>
              </a:rPr>
              <a:t>Operating account(s): $307,306.98 Operating account(s): $232,048.45 </a:t>
            </a:r>
          </a:p>
          <a:p>
            <a:r>
              <a:rPr lang="en-US" sz="1200" b="0" i="0" u="none" strike="noStrike" baseline="0" dirty="0">
                <a:solidFill>
                  <a:srgbClr val="000000"/>
                </a:solidFill>
                <a:latin typeface="Times New Roman" panose="02020603050405020304" pitchFamily="18" charset="0"/>
              </a:rPr>
              <a:t>Reserve account(s): $403,688.74 Reserve account(s): $502,750.83 </a:t>
            </a:r>
          </a:p>
          <a:p>
            <a:r>
              <a:rPr lang="en-US" sz="1200" b="0" i="0" u="none" strike="noStrike" baseline="0" dirty="0">
                <a:solidFill>
                  <a:srgbClr val="000000"/>
                </a:solidFill>
                <a:latin typeface="Times New Roman" panose="02020603050405020304" pitchFamily="18" charset="0"/>
              </a:rPr>
              <a:t>The fiscal year for 2020 ended $58,376.01 under budget. 2021 is projected to end approximately $59,705.84 under budget. </a:t>
            </a:r>
          </a:p>
          <a:p>
            <a:endParaRPr lang="en-US" sz="1200" dirty="0">
              <a:latin typeface="Times New Roman" panose="02020603050405020304" pitchFamily="18" charset="0"/>
            </a:endParaRPr>
          </a:p>
          <a:p>
            <a:r>
              <a:rPr lang="en-US" sz="1200" b="1" i="0" u="none" strike="noStrike" baseline="0" dirty="0">
                <a:solidFill>
                  <a:srgbClr val="000000"/>
                </a:solidFill>
                <a:latin typeface="Times New Roman" panose="02020603050405020304" pitchFamily="18" charset="0"/>
              </a:rPr>
              <a:t>2020 OVERVIEW </a:t>
            </a:r>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The following projects were completed during 2020-2021: </a:t>
            </a:r>
          </a:p>
          <a:p>
            <a:r>
              <a:rPr lang="en-US" sz="1200" b="0" i="0" u="none" strike="noStrike" baseline="0" dirty="0">
                <a:solidFill>
                  <a:srgbClr val="000000"/>
                </a:solidFill>
                <a:latin typeface="Times New Roman" panose="02020603050405020304" pitchFamily="18" charset="0"/>
              </a:rPr>
              <a:t>• Roof replacement at the front structure and at the pool house </a:t>
            </a:r>
          </a:p>
          <a:p>
            <a:r>
              <a:rPr lang="en-US" sz="1200" b="0" i="0" u="none" strike="noStrike" baseline="0" dirty="0">
                <a:solidFill>
                  <a:srgbClr val="000000"/>
                </a:solidFill>
                <a:latin typeface="Times New Roman" panose="02020603050405020304" pitchFamily="18" charset="0"/>
              </a:rPr>
              <a:t>• New wind nets installed at the tennis courts </a:t>
            </a:r>
          </a:p>
          <a:p>
            <a:r>
              <a:rPr lang="en-US" sz="1200" b="0" i="0" u="none" strike="noStrike" baseline="0" dirty="0">
                <a:solidFill>
                  <a:srgbClr val="000000"/>
                </a:solidFill>
                <a:latin typeface="Times New Roman" panose="02020603050405020304" pitchFamily="18" charset="0"/>
              </a:rPr>
              <a:t>• Pool house painting update completed </a:t>
            </a:r>
          </a:p>
          <a:p>
            <a:r>
              <a:rPr lang="en-US" sz="1200" b="0" i="0" u="none" strike="noStrike" baseline="0" dirty="0">
                <a:solidFill>
                  <a:srgbClr val="000000"/>
                </a:solidFill>
                <a:latin typeface="Times New Roman" panose="02020603050405020304" pitchFamily="18" charset="0"/>
              </a:rPr>
              <a:t>• Landscaping clean-up from the Winter Freeze in 2021 </a:t>
            </a:r>
          </a:p>
          <a:p>
            <a:r>
              <a:rPr lang="en-US" sz="1200" b="0" i="0" u="none" strike="noStrike" baseline="0" dirty="0">
                <a:solidFill>
                  <a:srgbClr val="000000"/>
                </a:solidFill>
                <a:latin typeface="Times New Roman" panose="02020603050405020304" pitchFamily="18" charset="0"/>
              </a:rPr>
              <a:t>• Pool shower and picnic table replacements approved; pending delivery and installation </a:t>
            </a:r>
          </a:p>
          <a:p>
            <a:endParaRPr lang="en-US" sz="1200" b="0" i="0" u="none" strike="noStrike" baseline="0" dirty="0">
              <a:solidFill>
                <a:srgbClr val="000000"/>
              </a:solidFill>
              <a:latin typeface="Times New Roman" panose="02020603050405020304" pitchFamily="18" charset="0"/>
            </a:endParaRPr>
          </a:p>
          <a:p>
            <a:endParaRPr lang="en-US" sz="800" dirty="0"/>
          </a:p>
        </p:txBody>
      </p:sp>
    </p:spTree>
    <p:extLst>
      <p:ext uri="{BB962C8B-B14F-4D97-AF65-F5344CB8AC3E}">
        <p14:creationId xmlns:p14="http://schemas.microsoft.com/office/powerpoint/2010/main" val="267065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B8B308AE-1B58-6F45-83FC-A5DE016FAA22}"/>
              </a:ext>
            </a:extLst>
          </p:cNvPr>
          <p:cNvPicPr>
            <a:picLocks noChangeAspect="1"/>
          </p:cNvPicPr>
          <p:nvPr/>
        </p:nvPicPr>
        <p:blipFill>
          <a:blip r:embed="rId3"/>
          <a:stretch>
            <a:fillRect/>
          </a:stretch>
        </p:blipFill>
        <p:spPr>
          <a:xfrm>
            <a:off x="0" y="1654"/>
            <a:ext cx="12192000" cy="6854692"/>
          </a:xfrm>
          <a:prstGeom prst="rect">
            <a:avLst/>
          </a:prstGeom>
        </p:spPr>
      </p:pic>
      <p:pic>
        <p:nvPicPr>
          <p:cNvPr id="12" name="Picture 11" descr="A close up of a screen&#10;&#10;Description automatically generated">
            <a:extLst>
              <a:ext uri="{FF2B5EF4-FFF2-40B4-BE49-F238E27FC236}">
                <a16:creationId xmlns:a16="http://schemas.microsoft.com/office/drawing/2014/main" id="{67E9BB0A-75AF-5449-85CE-ADACF1E8F6DC}"/>
              </a:ext>
            </a:extLst>
          </p:cNvPr>
          <p:cNvPicPr>
            <a:picLocks noChangeAspect="1"/>
          </p:cNvPicPr>
          <p:nvPr/>
        </p:nvPicPr>
        <p:blipFill>
          <a:blip r:embed="rId4"/>
          <a:stretch>
            <a:fillRect/>
          </a:stretch>
        </p:blipFill>
        <p:spPr>
          <a:xfrm>
            <a:off x="14907" y="-206480"/>
            <a:ext cx="12192000" cy="6858000"/>
          </a:xfrm>
          <a:prstGeom prst="rect">
            <a:avLst/>
          </a:prstGeom>
        </p:spPr>
      </p:pic>
      <p:sp>
        <p:nvSpPr>
          <p:cNvPr id="91" name="Google Shape;91;p2"/>
          <p:cNvSpPr txBox="1">
            <a:spLocks noGrp="1"/>
          </p:cNvSpPr>
          <p:nvPr>
            <p:ph type="title"/>
          </p:nvPr>
        </p:nvSpPr>
        <p:spPr>
          <a:xfrm>
            <a:off x="853107" y="267138"/>
            <a:ext cx="10515600" cy="1122991"/>
          </a:xfrm>
          <a:prstGeom prst="rect">
            <a:avLst/>
          </a:prstGeom>
          <a:noFill/>
          <a:ln>
            <a:noFill/>
          </a:ln>
        </p:spPr>
        <p:txBody>
          <a:bodyPr spcFirstLastPara="1" wrap="square" lIns="91425" tIns="45700" rIns="91425" bIns="45700" anchor="ctr" anchorCtr="0">
            <a:normAutofit fontScale="90000"/>
          </a:bodyPr>
          <a:lstStyle/>
          <a:p>
            <a:pPr algn="ctr"/>
            <a:r>
              <a:rPr lang="en-US" dirty="0">
                <a:solidFill>
                  <a:schemeClr val="bg1"/>
                </a:solidFill>
              </a:rPr>
              <a:t>2021 Reconvened Annual Meeting Minutes Approval</a:t>
            </a:r>
            <a:endParaRPr lang="en-US" dirty="0"/>
          </a:p>
        </p:txBody>
      </p:sp>
      <p:sp>
        <p:nvSpPr>
          <p:cNvPr id="2" name="TextBox 1">
            <a:extLst>
              <a:ext uri="{FF2B5EF4-FFF2-40B4-BE49-F238E27FC236}">
                <a16:creationId xmlns:a16="http://schemas.microsoft.com/office/drawing/2014/main" id="{4353D503-CEBD-333B-736C-0559EB749546}"/>
              </a:ext>
            </a:extLst>
          </p:cNvPr>
          <p:cNvSpPr txBox="1"/>
          <p:nvPr/>
        </p:nvSpPr>
        <p:spPr>
          <a:xfrm>
            <a:off x="1081548" y="1697215"/>
            <a:ext cx="10687665" cy="4278094"/>
          </a:xfrm>
          <a:prstGeom prst="rect">
            <a:avLst/>
          </a:prstGeom>
          <a:noFill/>
        </p:spPr>
        <p:txBody>
          <a:bodyPr wrap="square" rtlCol="0">
            <a:spAutoFit/>
          </a:bodyPr>
          <a:lstStyle/>
          <a:p>
            <a:r>
              <a:rPr lang="en-US" sz="1200" b="0" i="0" u="none" strike="noStrike" baseline="0" dirty="0">
                <a:solidFill>
                  <a:srgbClr val="000000"/>
                </a:solidFill>
                <a:latin typeface="Times New Roman" panose="02020603050405020304" pitchFamily="18" charset="0"/>
              </a:rPr>
              <a:t>The following projects are anticipated to occur during 2022: </a:t>
            </a:r>
          </a:p>
          <a:p>
            <a:r>
              <a:rPr lang="en-US" sz="1200" b="0" i="0" u="none" strike="noStrike" baseline="0" dirty="0">
                <a:solidFill>
                  <a:srgbClr val="000000"/>
                </a:solidFill>
                <a:latin typeface="Times New Roman" panose="02020603050405020304" pitchFamily="18" charset="0"/>
              </a:rPr>
              <a:t>• Continuing landscaping clean-up, to include tree trimming </a:t>
            </a:r>
          </a:p>
          <a:p>
            <a:r>
              <a:rPr lang="en-US" sz="1200" b="0" i="0" u="none" strike="noStrike" baseline="0" dirty="0">
                <a:solidFill>
                  <a:srgbClr val="000000"/>
                </a:solidFill>
                <a:latin typeface="Times New Roman" panose="02020603050405020304" pitchFamily="18" charset="0"/>
              </a:rPr>
              <a:t>• Repairs to the transfer pump that connects to the irrigation system </a:t>
            </a:r>
          </a:p>
          <a:p>
            <a:r>
              <a:rPr lang="en-US" sz="1200" b="0" i="0" u="none" strike="noStrike" baseline="0" dirty="0">
                <a:solidFill>
                  <a:srgbClr val="000000"/>
                </a:solidFill>
                <a:latin typeface="Times New Roman" panose="02020603050405020304" pitchFamily="18" charset="0"/>
              </a:rPr>
              <a:t>• Replace the canopies at the park near Loon and Longspur </a:t>
            </a:r>
          </a:p>
          <a:p>
            <a:r>
              <a:rPr lang="en-US" sz="1200" b="0" i="0" u="none" strike="noStrike" baseline="0" dirty="0">
                <a:solidFill>
                  <a:srgbClr val="000000"/>
                </a:solidFill>
                <a:latin typeface="Times New Roman" panose="02020603050405020304" pitchFamily="18" charset="0"/>
              </a:rPr>
              <a:t>• Camera systems updates throughout the community </a:t>
            </a:r>
          </a:p>
          <a:p>
            <a:r>
              <a:rPr lang="en-US" sz="1200" b="0" i="0" u="none" strike="noStrike" baseline="0" dirty="0">
                <a:solidFill>
                  <a:srgbClr val="000000"/>
                </a:solidFill>
                <a:latin typeface="Times New Roman" panose="02020603050405020304" pitchFamily="18" charset="0"/>
              </a:rPr>
              <a:t>• Addressing drainage concerns at the Recreation Center </a:t>
            </a:r>
          </a:p>
          <a:p>
            <a:r>
              <a:rPr lang="en-US" sz="1200" b="0" i="0" u="none" strike="noStrike" baseline="0" dirty="0">
                <a:solidFill>
                  <a:srgbClr val="000000"/>
                </a:solidFill>
                <a:latin typeface="Times New Roman" panose="02020603050405020304" pitchFamily="18" charset="0"/>
              </a:rPr>
              <a:t>• Pool area updates (replaster the pool surface, painting/updating the splash pad area) </a:t>
            </a:r>
          </a:p>
          <a:p>
            <a:endParaRPr lang="en-US" sz="1200" b="0" i="0" u="none" strike="noStrike" baseline="0" dirty="0">
              <a:solidFill>
                <a:srgbClr val="000000"/>
              </a:solidFill>
              <a:latin typeface="Times New Roman" panose="02020603050405020304" pitchFamily="18" charset="0"/>
            </a:endParaRPr>
          </a:p>
          <a:p>
            <a:r>
              <a:rPr lang="en-US" sz="1200" b="1" i="0" u="none" strike="noStrike" baseline="0" dirty="0">
                <a:solidFill>
                  <a:srgbClr val="000000"/>
                </a:solidFill>
                <a:latin typeface="Times New Roman" panose="02020603050405020304" pitchFamily="18" charset="0"/>
              </a:rPr>
              <a:t>ELECTION OF BOARD MEMBERS </a:t>
            </a:r>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Spectrum announced the Board Election session and noted there were three open seats and three candidate submissions that had been received. Spectrum announced that the winners of the election were Todd Edwards, James Charo and Jeramy Roesler. </a:t>
            </a:r>
          </a:p>
          <a:p>
            <a:endParaRPr lang="en-US" sz="1200" b="0" i="0" u="none" strike="noStrike" baseline="0" dirty="0">
              <a:solidFill>
                <a:srgbClr val="000000"/>
              </a:solidFill>
              <a:latin typeface="Times New Roman" panose="02020603050405020304" pitchFamily="18" charset="0"/>
            </a:endParaRPr>
          </a:p>
          <a:p>
            <a:r>
              <a:rPr lang="en-US" sz="1200" b="1" i="0" u="none" strike="noStrike" baseline="0" dirty="0">
                <a:solidFill>
                  <a:srgbClr val="000000"/>
                </a:solidFill>
                <a:latin typeface="Times New Roman" panose="02020603050405020304" pitchFamily="18" charset="0"/>
              </a:rPr>
              <a:t>QUESTION &amp; ANSWER SESSION </a:t>
            </a:r>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The floor was opened for the question and answer session. Owners present were provided the opportunity to discuss various items related to the Association including: </a:t>
            </a:r>
          </a:p>
          <a:p>
            <a:r>
              <a:rPr lang="en-US" sz="1200" b="0" i="0" u="none" strike="noStrike" baseline="0" dirty="0">
                <a:solidFill>
                  <a:srgbClr val="000000"/>
                </a:solidFill>
                <a:latin typeface="Times New Roman" panose="02020603050405020304" pitchFamily="18" charset="0"/>
              </a:rPr>
              <a:t>• Homeowners inquired about the construction project that is moving along West League City Parkway. It was requested to have the Project Manager for League City invited to the next Board Meeting to discuss the project with homeowners. </a:t>
            </a:r>
          </a:p>
          <a:p>
            <a:r>
              <a:rPr lang="en-US" sz="1200" b="0" i="0" u="none" strike="noStrike" baseline="0" dirty="0">
                <a:solidFill>
                  <a:srgbClr val="000000"/>
                </a:solidFill>
                <a:latin typeface="Times New Roman" panose="02020603050405020304" pitchFamily="18" charset="0"/>
              </a:rPr>
              <a:t>• The homeowners asked about the flag displays and which holidays were included. </a:t>
            </a:r>
          </a:p>
          <a:p>
            <a:r>
              <a:rPr lang="en-US" sz="1200" b="0" i="0" u="none" strike="noStrike" baseline="0" dirty="0">
                <a:solidFill>
                  <a:srgbClr val="000000"/>
                </a:solidFill>
                <a:latin typeface="Times New Roman" panose="02020603050405020304" pitchFamily="18" charset="0"/>
              </a:rPr>
              <a:t>• Homeowners inquired about the assessment increase and the approved budget for 2022. </a:t>
            </a:r>
          </a:p>
          <a:p>
            <a:endParaRPr lang="en-US" sz="1200" b="0" i="0" u="none" strike="noStrike" baseline="0" dirty="0">
              <a:solidFill>
                <a:srgbClr val="000000"/>
              </a:solidFill>
              <a:latin typeface="Times New Roman" panose="02020603050405020304" pitchFamily="18" charset="0"/>
            </a:endParaRPr>
          </a:p>
          <a:p>
            <a:r>
              <a:rPr lang="en-US" sz="1200" b="1" i="0" u="none" strike="noStrike" baseline="0" dirty="0">
                <a:solidFill>
                  <a:srgbClr val="000000"/>
                </a:solidFill>
                <a:latin typeface="Times New Roman" panose="02020603050405020304" pitchFamily="18" charset="0"/>
              </a:rPr>
              <a:t>ADJOURNMENT </a:t>
            </a:r>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With all business discussed and no other or new business presented to be discussed, the meeting was adjourned at 7:17 P.M. </a:t>
            </a:r>
          </a:p>
          <a:p>
            <a:endParaRPr lang="en-US" sz="1200" b="0" i="0" u="none" strike="noStrike" baseline="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771751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B8B308AE-1B58-6F45-83FC-A5DE016FAA22}"/>
              </a:ext>
            </a:extLst>
          </p:cNvPr>
          <p:cNvPicPr>
            <a:picLocks noChangeAspect="1"/>
          </p:cNvPicPr>
          <p:nvPr/>
        </p:nvPicPr>
        <p:blipFill>
          <a:blip r:embed="rId3"/>
          <a:stretch>
            <a:fillRect/>
          </a:stretch>
        </p:blipFill>
        <p:spPr>
          <a:xfrm>
            <a:off x="0" y="1654"/>
            <a:ext cx="12192000" cy="6854692"/>
          </a:xfrm>
          <a:prstGeom prst="rect">
            <a:avLst/>
          </a:prstGeom>
        </p:spPr>
      </p:pic>
      <p:pic>
        <p:nvPicPr>
          <p:cNvPr id="12" name="Picture 11" descr="A close up of a screen&#10;&#10;Description automatically generated">
            <a:extLst>
              <a:ext uri="{FF2B5EF4-FFF2-40B4-BE49-F238E27FC236}">
                <a16:creationId xmlns:a16="http://schemas.microsoft.com/office/drawing/2014/main" id="{67E9BB0A-75AF-5449-85CE-ADACF1E8F6DC}"/>
              </a:ext>
            </a:extLst>
          </p:cNvPr>
          <p:cNvPicPr>
            <a:picLocks noChangeAspect="1"/>
          </p:cNvPicPr>
          <p:nvPr/>
        </p:nvPicPr>
        <p:blipFill>
          <a:blip r:embed="rId4"/>
          <a:stretch>
            <a:fillRect/>
          </a:stretch>
        </p:blipFill>
        <p:spPr>
          <a:xfrm>
            <a:off x="0" y="-49812"/>
            <a:ext cx="12192000" cy="6858000"/>
          </a:xfrm>
          <a:prstGeom prst="rect">
            <a:avLst/>
          </a:prstGeom>
        </p:spPr>
      </p:pic>
      <p:sp>
        <p:nvSpPr>
          <p:cNvPr id="91" name="Google Shape;91;p2"/>
          <p:cNvSpPr txBox="1">
            <a:spLocks noGrp="1"/>
          </p:cNvSpPr>
          <p:nvPr>
            <p:ph type="title"/>
          </p:nvPr>
        </p:nvSpPr>
        <p:spPr>
          <a:xfrm>
            <a:off x="838200" y="439687"/>
            <a:ext cx="10515600" cy="1122991"/>
          </a:xfrm>
          <a:prstGeom prst="rect">
            <a:avLst/>
          </a:prstGeom>
          <a:noFill/>
          <a:ln>
            <a:noFill/>
          </a:ln>
        </p:spPr>
        <p:txBody>
          <a:bodyPr spcFirstLastPara="1" wrap="square" lIns="91425" tIns="45700" rIns="91425" bIns="45700" anchor="ctr" anchorCtr="0">
            <a:normAutofit/>
          </a:bodyPr>
          <a:lstStyle/>
          <a:p>
            <a:pPr algn="ctr">
              <a:buSzPts val="4400"/>
            </a:pPr>
            <a:r>
              <a:rPr lang="en-US" sz="3600" b="1" dirty="0">
                <a:solidFill>
                  <a:schemeClr val="bg1"/>
                </a:solidFill>
              </a:rPr>
              <a:t>Brittany Lakes</a:t>
            </a:r>
            <a:br>
              <a:rPr lang="en-US" sz="3600" b="1" dirty="0">
                <a:solidFill>
                  <a:schemeClr val="bg1"/>
                </a:solidFill>
              </a:rPr>
            </a:br>
            <a:r>
              <a:rPr lang="en-US" sz="3600" b="1" dirty="0">
                <a:solidFill>
                  <a:schemeClr val="bg1"/>
                </a:solidFill>
              </a:rPr>
              <a:t>Bank Balances: Year-End 2021 and YTD 11/30/2022</a:t>
            </a:r>
            <a:endParaRPr sz="3600" b="1" dirty="0">
              <a:solidFill>
                <a:schemeClr val="bg1"/>
              </a:solidFill>
            </a:endParaRPr>
          </a:p>
        </p:txBody>
      </p:sp>
      <p:sp>
        <p:nvSpPr>
          <p:cNvPr id="2" name="TextBox 1">
            <a:extLst>
              <a:ext uri="{FF2B5EF4-FFF2-40B4-BE49-F238E27FC236}">
                <a16:creationId xmlns:a16="http://schemas.microsoft.com/office/drawing/2014/main" id="{C4299507-8681-47AB-8941-73D38B07BDAC}"/>
              </a:ext>
            </a:extLst>
          </p:cNvPr>
          <p:cNvSpPr txBox="1"/>
          <p:nvPr/>
        </p:nvSpPr>
        <p:spPr>
          <a:xfrm>
            <a:off x="7958859" y="3009415"/>
            <a:ext cx="1081232" cy="307777"/>
          </a:xfrm>
          <a:prstGeom prst="rect">
            <a:avLst/>
          </a:prstGeom>
          <a:noFill/>
        </p:spPr>
        <p:txBody>
          <a:bodyPr wrap="square" rtlCol="0">
            <a:spAutoFit/>
          </a:bodyPr>
          <a:lstStyle/>
          <a:p>
            <a:r>
              <a:rPr lang="en-US">
                <a:solidFill>
                  <a:schemeClr val="bg1"/>
                </a:solidFill>
              </a:rPr>
              <a:t>$55,121.19</a:t>
            </a:r>
          </a:p>
        </p:txBody>
      </p:sp>
      <p:sp>
        <p:nvSpPr>
          <p:cNvPr id="7" name="TextBox 6">
            <a:extLst>
              <a:ext uri="{FF2B5EF4-FFF2-40B4-BE49-F238E27FC236}">
                <a16:creationId xmlns:a16="http://schemas.microsoft.com/office/drawing/2014/main" id="{9119EA0E-B50D-4BDF-8883-235DA869081C}"/>
              </a:ext>
            </a:extLst>
          </p:cNvPr>
          <p:cNvSpPr txBox="1"/>
          <p:nvPr/>
        </p:nvSpPr>
        <p:spPr>
          <a:xfrm>
            <a:off x="4942031" y="4305005"/>
            <a:ext cx="1081232" cy="307777"/>
          </a:xfrm>
          <a:prstGeom prst="rect">
            <a:avLst/>
          </a:prstGeom>
          <a:noFill/>
        </p:spPr>
        <p:txBody>
          <a:bodyPr wrap="square" rtlCol="0">
            <a:spAutoFit/>
          </a:bodyPr>
          <a:lstStyle/>
          <a:p>
            <a:r>
              <a:rPr lang="en-US">
                <a:solidFill>
                  <a:schemeClr val="bg1"/>
                </a:solidFill>
              </a:rPr>
              <a:t>$25,553.62</a:t>
            </a:r>
          </a:p>
        </p:txBody>
      </p:sp>
      <p:pic>
        <p:nvPicPr>
          <p:cNvPr id="4" name="Picture 3">
            <a:extLst>
              <a:ext uri="{FF2B5EF4-FFF2-40B4-BE49-F238E27FC236}">
                <a16:creationId xmlns:a16="http://schemas.microsoft.com/office/drawing/2014/main" id="{358DFA3D-776D-65FB-C45F-9EBECC538A36}"/>
              </a:ext>
            </a:extLst>
          </p:cNvPr>
          <p:cNvPicPr>
            <a:picLocks noChangeAspect="1"/>
          </p:cNvPicPr>
          <p:nvPr/>
        </p:nvPicPr>
        <p:blipFill>
          <a:blip r:embed="rId5"/>
          <a:stretch>
            <a:fillRect/>
          </a:stretch>
        </p:blipFill>
        <p:spPr>
          <a:xfrm>
            <a:off x="366373" y="2503047"/>
            <a:ext cx="4963073" cy="1753800"/>
          </a:xfrm>
          <a:prstGeom prst="rect">
            <a:avLst/>
          </a:prstGeom>
        </p:spPr>
      </p:pic>
      <p:graphicFrame>
        <p:nvGraphicFramePr>
          <p:cNvPr id="6" name="Chart 5">
            <a:extLst>
              <a:ext uri="{FF2B5EF4-FFF2-40B4-BE49-F238E27FC236}">
                <a16:creationId xmlns:a16="http://schemas.microsoft.com/office/drawing/2014/main" id="{0D13B7F3-F113-429F-8F82-A0A5853B9464}"/>
              </a:ext>
            </a:extLst>
          </p:cNvPr>
          <p:cNvGraphicFramePr>
            <a:graphicFrameLocks/>
          </p:cNvGraphicFramePr>
          <p:nvPr>
            <p:extLst>
              <p:ext uri="{D42A27DB-BD31-4B8C-83A1-F6EECF244321}">
                <p14:modId xmlns:p14="http://schemas.microsoft.com/office/powerpoint/2010/main" val="2335323132"/>
              </p:ext>
            </p:extLst>
          </p:nvPr>
        </p:nvGraphicFramePr>
        <p:xfrm>
          <a:off x="5786283" y="2110740"/>
          <a:ext cx="5825613" cy="415240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049460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5" name="Picture 4" descr="A picture containing sitting, photo, old, white&#10;&#10;Description automatically generated">
            <a:extLst>
              <a:ext uri="{FF2B5EF4-FFF2-40B4-BE49-F238E27FC236}">
                <a16:creationId xmlns:a16="http://schemas.microsoft.com/office/drawing/2014/main" id="{1622C07C-D6C7-BD47-90D3-9EB07FD8203A}"/>
              </a:ext>
            </a:extLst>
          </p:cNvPr>
          <p:cNvPicPr>
            <a:picLocks noChangeAspect="1"/>
          </p:cNvPicPr>
          <p:nvPr/>
        </p:nvPicPr>
        <p:blipFill>
          <a:blip r:embed="rId3"/>
          <a:stretch>
            <a:fillRect/>
          </a:stretch>
        </p:blipFill>
        <p:spPr>
          <a:xfrm>
            <a:off x="0" y="3308"/>
            <a:ext cx="12192000" cy="6854692"/>
          </a:xfrm>
          <a:prstGeom prst="rect">
            <a:avLst/>
          </a:prstGeom>
        </p:spPr>
      </p:pic>
      <p:sp>
        <p:nvSpPr>
          <p:cNvPr id="13" name="Google Shape;91;p2">
            <a:extLst>
              <a:ext uri="{FF2B5EF4-FFF2-40B4-BE49-F238E27FC236}">
                <a16:creationId xmlns:a16="http://schemas.microsoft.com/office/drawing/2014/main" id="{C32AB724-460F-9641-B43B-2B6B4DE42A5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lgn="ctr">
              <a:buSzPts val="4400"/>
            </a:pPr>
            <a:r>
              <a:rPr lang="en-US" sz="3600" b="1">
                <a:solidFill>
                  <a:schemeClr val="bg1"/>
                </a:solidFill>
                <a:latin typeface="Avenir Next" panose="020B0503020202020204" pitchFamily="34" charset="0"/>
              </a:rPr>
              <a:t>SLIDE TITLE</a:t>
            </a:r>
            <a:endParaRPr sz="3600" b="1">
              <a:solidFill>
                <a:schemeClr val="bg1"/>
              </a:solidFill>
              <a:latin typeface="Avenir Next" panose="020B0503020202020204" pitchFamily="34" charset="0"/>
            </a:endParaRPr>
          </a:p>
        </p:txBody>
      </p:sp>
      <p:graphicFrame>
        <p:nvGraphicFramePr>
          <p:cNvPr id="8" name="Chart 7">
            <a:extLst>
              <a:ext uri="{FF2B5EF4-FFF2-40B4-BE49-F238E27FC236}">
                <a16:creationId xmlns:a16="http://schemas.microsoft.com/office/drawing/2014/main" id="{6403EC35-A805-4417-843C-EEC5114EE3D5}"/>
              </a:ext>
            </a:extLst>
          </p:cNvPr>
          <p:cNvGraphicFramePr>
            <a:graphicFrameLocks/>
          </p:cNvGraphicFramePr>
          <p:nvPr>
            <p:extLst>
              <p:ext uri="{D42A27DB-BD31-4B8C-83A1-F6EECF244321}">
                <p14:modId xmlns:p14="http://schemas.microsoft.com/office/powerpoint/2010/main" val="2333184152"/>
              </p:ext>
            </p:extLst>
          </p:nvPr>
        </p:nvGraphicFramePr>
        <p:xfrm>
          <a:off x="1291471" y="365125"/>
          <a:ext cx="9766169" cy="61277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0537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DE4DC4ED-CAC4-C840-BF05-A888ED0D18E0}"/>
              </a:ext>
            </a:extLst>
          </p:cNvPr>
          <p:cNvPicPr>
            <a:picLocks noChangeAspect="1"/>
          </p:cNvPicPr>
          <p:nvPr/>
        </p:nvPicPr>
        <p:blipFill>
          <a:blip r:embed="rId3"/>
          <a:stretch>
            <a:fillRect/>
          </a:stretch>
        </p:blipFill>
        <p:spPr>
          <a:xfrm>
            <a:off x="0" y="3308"/>
            <a:ext cx="12192000" cy="6854692"/>
          </a:xfrm>
          <a:prstGeom prst="rect">
            <a:avLst/>
          </a:prstGeom>
        </p:spPr>
      </p:pic>
      <p:pic>
        <p:nvPicPr>
          <p:cNvPr id="13" name="Picture 12" descr="A close up of a screen&#10;&#10;Description automatically generated">
            <a:extLst>
              <a:ext uri="{FF2B5EF4-FFF2-40B4-BE49-F238E27FC236}">
                <a16:creationId xmlns:a16="http://schemas.microsoft.com/office/drawing/2014/main" id="{B2E1676D-50E4-274E-84D5-CC45C5ADAD4C}"/>
              </a:ext>
            </a:extLst>
          </p:cNvPr>
          <p:cNvPicPr>
            <a:picLocks noChangeAspect="1"/>
          </p:cNvPicPr>
          <p:nvPr/>
        </p:nvPicPr>
        <p:blipFill>
          <a:blip r:embed="rId4"/>
          <a:stretch>
            <a:fillRect/>
          </a:stretch>
        </p:blipFill>
        <p:spPr>
          <a:xfrm>
            <a:off x="0" y="14316"/>
            <a:ext cx="12192000" cy="6858000"/>
          </a:xfrm>
          <a:prstGeom prst="rect">
            <a:avLst/>
          </a:prstGeom>
        </p:spPr>
      </p:pic>
      <p:sp>
        <p:nvSpPr>
          <p:cNvPr id="91" name="Google Shape;91;p2"/>
          <p:cNvSpPr txBox="1">
            <a:spLocks noGrp="1"/>
          </p:cNvSpPr>
          <p:nvPr>
            <p:ph type="title"/>
          </p:nvPr>
        </p:nvSpPr>
        <p:spPr>
          <a:xfrm>
            <a:off x="838200" y="560155"/>
            <a:ext cx="10515600" cy="1122991"/>
          </a:xfrm>
          <a:prstGeom prst="rect">
            <a:avLst/>
          </a:prstGeom>
          <a:noFill/>
          <a:ln>
            <a:noFill/>
          </a:ln>
        </p:spPr>
        <p:txBody>
          <a:bodyPr spcFirstLastPara="1" wrap="square" lIns="91425" tIns="45700" rIns="91425" bIns="45700" anchor="ctr" anchorCtr="0">
            <a:normAutofit/>
          </a:bodyPr>
          <a:lstStyle/>
          <a:p>
            <a:pPr lvl="0" algn="ctr">
              <a:buSzPts val="4400"/>
            </a:pPr>
            <a:r>
              <a:rPr lang="en-US" sz="4800" b="1" dirty="0">
                <a:solidFill>
                  <a:schemeClr val="bg1"/>
                </a:solidFill>
                <a:latin typeface="Avenir Next" panose="020B0503020202020204" pitchFamily="34" charset="0"/>
              </a:rPr>
              <a:t>2021 Year-End Expenses</a:t>
            </a:r>
            <a:endParaRPr sz="4800" b="1" dirty="0">
              <a:solidFill>
                <a:schemeClr val="bg1"/>
              </a:solidFill>
              <a:latin typeface="Avenir Next" panose="020B0503020202020204" pitchFamily="34" charset="0"/>
            </a:endParaRPr>
          </a:p>
        </p:txBody>
      </p:sp>
      <p:graphicFrame>
        <p:nvGraphicFramePr>
          <p:cNvPr id="7" name="Chart 6">
            <a:extLst>
              <a:ext uri="{FF2B5EF4-FFF2-40B4-BE49-F238E27FC236}">
                <a16:creationId xmlns:a16="http://schemas.microsoft.com/office/drawing/2014/main" id="{8B966A93-BD32-4AC5-91D6-5D4028ACD5DA}"/>
              </a:ext>
            </a:extLst>
          </p:cNvPr>
          <p:cNvGraphicFramePr>
            <a:graphicFrameLocks/>
          </p:cNvGraphicFramePr>
          <p:nvPr>
            <p:extLst>
              <p:ext uri="{D42A27DB-BD31-4B8C-83A1-F6EECF244321}">
                <p14:modId xmlns:p14="http://schemas.microsoft.com/office/powerpoint/2010/main" val="3503220956"/>
              </p:ext>
            </p:extLst>
          </p:nvPr>
        </p:nvGraphicFramePr>
        <p:xfrm>
          <a:off x="2160308" y="2019300"/>
          <a:ext cx="8011213" cy="457003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610033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5" name="Picture 4" descr="A picture containing sitting, photo, old, white&#10;&#10;Description automatically generated">
            <a:extLst>
              <a:ext uri="{FF2B5EF4-FFF2-40B4-BE49-F238E27FC236}">
                <a16:creationId xmlns:a16="http://schemas.microsoft.com/office/drawing/2014/main" id="{1622C07C-D6C7-BD47-90D3-9EB07FD8203A}"/>
              </a:ext>
            </a:extLst>
          </p:cNvPr>
          <p:cNvPicPr>
            <a:picLocks noChangeAspect="1"/>
          </p:cNvPicPr>
          <p:nvPr/>
        </p:nvPicPr>
        <p:blipFill>
          <a:blip r:embed="rId3"/>
          <a:stretch>
            <a:fillRect/>
          </a:stretch>
        </p:blipFill>
        <p:spPr>
          <a:xfrm>
            <a:off x="0" y="3308"/>
            <a:ext cx="12192000" cy="6854692"/>
          </a:xfrm>
          <a:prstGeom prst="rect">
            <a:avLst/>
          </a:prstGeom>
        </p:spPr>
      </p:pic>
      <p:sp>
        <p:nvSpPr>
          <p:cNvPr id="13" name="Google Shape;91;p2">
            <a:extLst>
              <a:ext uri="{FF2B5EF4-FFF2-40B4-BE49-F238E27FC236}">
                <a16:creationId xmlns:a16="http://schemas.microsoft.com/office/drawing/2014/main" id="{C32AB724-460F-9641-B43B-2B6B4DE42A5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lgn="ctr">
              <a:buSzPts val="4400"/>
            </a:pPr>
            <a:r>
              <a:rPr lang="en-US" sz="3600" b="1">
                <a:solidFill>
                  <a:schemeClr val="bg1"/>
                </a:solidFill>
                <a:latin typeface="Avenir Next" panose="020B0503020202020204" pitchFamily="34" charset="0"/>
              </a:rPr>
              <a:t>SLIDE TITLE</a:t>
            </a:r>
            <a:endParaRPr sz="3600" b="1">
              <a:solidFill>
                <a:schemeClr val="bg1"/>
              </a:solidFill>
              <a:latin typeface="Avenir Next" panose="020B0503020202020204" pitchFamily="34" charset="0"/>
            </a:endParaRPr>
          </a:p>
        </p:txBody>
      </p:sp>
      <p:graphicFrame>
        <p:nvGraphicFramePr>
          <p:cNvPr id="3" name="Chart 2">
            <a:extLst>
              <a:ext uri="{FF2B5EF4-FFF2-40B4-BE49-F238E27FC236}">
                <a16:creationId xmlns:a16="http://schemas.microsoft.com/office/drawing/2014/main" id="{70190D36-4656-4D4C-953D-77A70950BA2F}"/>
              </a:ext>
            </a:extLst>
          </p:cNvPr>
          <p:cNvGraphicFramePr>
            <a:graphicFrameLocks/>
          </p:cNvGraphicFramePr>
          <p:nvPr>
            <p:extLst>
              <p:ext uri="{D42A27DB-BD31-4B8C-83A1-F6EECF244321}">
                <p14:modId xmlns:p14="http://schemas.microsoft.com/office/powerpoint/2010/main" val="196942240"/>
              </p:ext>
            </p:extLst>
          </p:nvPr>
        </p:nvGraphicFramePr>
        <p:xfrm>
          <a:off x="1328891" y="365125"/>
          <a:ext cx="9289947" cy="61277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82044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D2AB1-EBBB-4DCE-B1CB-2BC71806E043}"/>
              </a:ext>
            </a:extLst>
          </p:cNvPr>
          <p:cNvSpPr>
            <a:spLocks noGrp="1"/>
          </p:cNvSpPr>
          <p:nvPr>
            <p:ph type="title"/>
          </p:nvPr>
        </p:nvSpPr>
        <p:spPr/>
        <p:txBody>
          <a:bodyPr/>
          <a:lstStyle/>
          <a:p>
            <a:endParaRPr lang="en-US"/>
          </a:p>
        </p:txBody>
      </p:sp>
      <p:pic>
        <p:nvPicPr>
          <p:cNvPr id="6" name="Picture 5" descr="A close up of a screen&#10;&#10;Description automatically generated">
            <a:extLst>
              <a:ext uri="{FF2B5EF4-FFF2-40B4-BE49-F238E27FC236}">
                <a16:creationId xmlns:a16="http://schemas.microsoft.com/office/drawing/2014/main" id="{5D6EE2C5-C0F9-43BA-BEAA-DB4839DE8A7B}"/>
              </a:ext>
            </a:extLst>
          </p:cNvPr>
          <p:cNvPicPr>
            <a:picLocks noChangeAspect="1"/>
          </p:cNvPicPr>
          <p:nvPr/>
        </p:nvPicPr>
        <p:blipFill>
          <a:blip r:embed="rId2"/>
          <a:stretch>
            <a:fillRect/>
          </a:stretch>
        </p:blipFill>
        <p:spPr>
          <a:xfrm>
            <a:off x="0" y="14316"/>
            <a:ext cx="12192000" cy="6858000"/>
          </a:xfrm>
          <a:prstGeom prst="rect">
            <a:avLst/>
          </a:prstGeom>
        </p:spPr>
      </p:pic>
      <p:sp>
        <p:nvSpPr>
          <p:cNvPr id="8" name="Google Shape;91;p2">
            <a:extLst>
              <a:ext uri="{FF2B5EF4-FFF2-40B4-BE49-F238E27FC236}">
                <a16:creationId xmlns:a16="http://schemas.microsoft.com/office/drawing/2014/main" id="{05D7DE17-3FF5-49EF-A4C4-78E325FBC4B9}"/>
              </a:ext>
            </a:extLst>
          </p:cNvPr>
          <p:cNvSpPr txBox="1">
            <a:spLocks/>
          </p:cNvSpPr>
          <p:nvPr/>
        </p:nvSpPr>
        <p:spPr>
          <a:xfrm>
            <a:off x="838200" y="560155"/>
            <a:ext cx="10515600" cy="1122991"/>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SzPts val="4400"/>
            </a:pPr>
            <a:r>
              <a:rPr lang="en-US" sz="4800" b="1" dirty="0">
                <a:solidFill>
                  <a:schemeClr val="bg1"/>
                </a:solidFill>
                <a:latin typeface="Avenir Next"/>
              </a:rPr>
              <a:t>2022 YTD Expenses</a:t>
            </a:r>
          </a:p>
        </p:txBody>
      </p:sp>
      <p:pic>
        <p:nvPicPr>
          <p:cNvPr id="11" name="Picture 11">
            <a:extLst>
              <a:ext uri="{FF2B5EF4-FFF2-40B4-BE49-F238E27FC236}">
                <a16:creationId xmlns:a16="http://schemas.microsoft.com/office/drawing/2014/main" id="{8A4B35ED-552C-4FE8-8B4C-642AB1701B9D}"/>
              </a:ext>
            </a:extLst>
          </p:cNvPr>
          <p:cNvPicPr>
            <a:picLocks noChangeAspect="1"/>
          </p:cNvPicPr>
          <p:nvPr/>
        </p:nvPicPr>
        <p:blipFill>
          <a:blip r:embed="rId3"/>
          <a:stretch>
            <a:fillRect/>
          </a:stretch>
        </p:blipFill>
        <p:spPr>
          <a:xfrm>
            <a:off x="362759" y="5813844"/>
            <a:ext cx="1057275" cy="952500"/>
          </a:xfrm>
          <a:prstGeom prst="rect">
            <a:avLst/>
          </a:prstGeom>
        </p:spPr>
      </p:pic>
      <p:graphicFrame>
        <p:nvGraphicFramePr>
          <p:cNvPr id="4" name="Chart 3">
            <a:extLst>
              <a:ext uri="{FF2B5EF4-FFF2-40B4-BE49-F238E27FC236}">
                <a16:creationId xmlns:a16="http://schemas.microsoft.com/office/drawing/2014/main" id="{849D95F3-DF72-42F8-86CE-C5315B936AAE}"/>
              </a:ext>
            </a:extLst>
          </p:cNvPr>
          <p:cNvGraphicFramePr>
            <a:graphicFrameLocks/>
          </p:cNvGraphicFramePr>
          <p:nvPr>
            <p:extLst>
              <p:ext uri="{D42A27DB-BD31-4B8C-83A1-F6EECF244321}">
                <p14:modId xmlns:p14="http://schemas.microsoft.com/office/powerpoint/2010/main" val="2860342165"/>
              </p:ext>
            </p:extLst>
          </p:nvPr>
        </p:nvGraphicFramePr>
        <p:xfrm>
          <a:off x="2266122" y="2041497"/>
          <a:ext cx="7659756" cy="436400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15404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sitting, photo, old, white&#10;&#10;Description automatically generated">
            <a:extLst>
              <a:ext uri="{FF2B5EF4-FFF2-40B4-BE49-F238E27FC236}">
                <a16:creationId xmlns:a16="http://schemas.microsoft.com/office/drawing/2014/main" id="{123BD951-31CE-4969-1E1D-5A62BF131B63}"/>
              </a:ext>
            </a:extLst>
          </p:cNvPr>
          <p:cNvPicPr>
            <a:picLocks noChangeAspect="1"/>
          </p:cNvPicPr>
          <p:nvPr/>
        </p:nvPicPr>
        <p:blipFill>
          <a:blip r:embed="rId2"/>
          <a:stretch>
            <a:fillRect/>
          </a:stretch>
        </p:blipFill>
        <p:spPr>
          <a:xfrm>
            <a:off x="0" y="3308"/>
            <a:ext cx="12192000" cy="6854692"/>
          </a:xfrm>
          <a:prstGeom prst="rect">
            <a:avLst/>
          </a:prstGeom>
        </p:spPr>
      </p:pic>
      <p:sp>
        <p:nvSpPr>
          <p:cNvPr id="2" name="Title 1">
            <a:extLst>
              <a:ext uri="{FF2B5EF4-FFF2-40B4-BE49-F238E27FC236}">
                <a16:creationId xmlns:a16="http://schemas.microsoft.com/office/drawing/2014/main" id="{44CD2AB1-EBBB-4DCE-B1CB-2BC71806E043}"/>
              </a:ext>
            </a:extLst>
          </p:cNvPr>
          <p:cNvSpPr>
            <a:spLocks noGrp="1"/>
          </p:cNvSpPr>
          <p:nvPr>
            <p:ph type="title"/>
          </p:nvPr>
        </p:nvSpPr>
        <p:spPr/>
        <p:txBody>
          <a:bodyPr/>
          <a:lstStyle/>
          <a:p>
            <a:endParaRPr lang="en-US"/>
          </a:p>
        </p:txBody>
      </p:sp>
      <p:pic>
        <p:nvPicPr>
          <p:cNvPr id="6" name="Picture 5" descr="A close up of a screen&#10;&#10;Description automatically generated">
            <a:extLst>
              <a:ext uri="{FF2B5EF4-FFF2-40B4-BE49-F238E27FC236}">
                <a16:creationId xmlns:a16="http://schemas.microsoft.com/office/drawing/2014/main" id="{5D6EE2C5-C0F9-43BA-BEAA-DB4839DE8A7B}"/>
              </a:ext>
            </a:extLst>
          </p:cNvPr>
          <p:cNvPicPr>
            <a:picLocks noChangeAspect="1"/>
          </p:cNvPicPr>
          <p:nvPr/>
        </p:nvPicPr>
        <p:blipFill>
          <a:blip r:embed="rId3"/>
          <a:stretch>
            <a:fillRect/>
          </a:stretch>
        </p:blipFill>
        <p:spPr>
          <a:xfrm>
            <a:off x="0" y="14316"/>
            <a:ext cx="12192000" cy="6858000"/>
          </a:xfrm>
          <a:prstGeom prst="rect">
            <a:avLst/>
          </a:prstGeom>
        </p:spPr>
      </p:pic>
      <p:sp>
        <p:nvSpPr>
          <p:cNvPr id="8" name="Google Shape;91;p2">
            <a:extLst>
              <a:ext uri="{FF2B5EF4-FFF2-40B4-BE49-F238E27FC236}">
                <a16:creationId xmlns:a16="http://schemas.microsoft.com/office/drawing/2014/main" id="{05D7DE17-3FF5-49EF-A4C4-78E325FBC4B9}"/>
              </a:ext>
            </a:extLst>
          </p:cNvPr>
          <p:cNvSpPr txBox="1">
            <a:spLocks/>
          </p:cNvSpPr>
          <p:nvPr/>
        </p:nvSpPr>
        <p:spPr>
          <a:xfrm>
            <a:off x="505132" y="1435049"/>
            <a:ext cx="2939845" cy="3333419"/>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SzPts val="4400"/>
            </a:pPr>
            <a:r>
              <a:rPr lang="en-US" sz="4800" b="1" dirty="0">
                <a:solidFill>
                  <a:schemeClr val="accent1">
                    <a:lumMod val="75000"/>
                  </a:schemeClr>
                </a:solidFill>
                <a:latin typeface="Avenir Next"/>
              </a:rPr>
              <a:t>Approved 2023 Budget</a:t>
            </a:r>
          </a:p>
        </p:txBody>
      </p:sp>
      <p:pic>
        <p:nvPicPr>
          <p:cNvPr id="11" name="Picture 11">
            <a:extLst>
              <a:ext uri="{FF2B5EF4-FFF2-40B4-BE49-F238E27FC236}">
                <a16:creationId xmlns:a16="http://schemas.microsoft.com/office/drawing/2014/main" id="{8A4B35ED-552C-4FE8-8B4C-642AB1701B9D}"/>
              </a:ext>
            </a:extLst>
          </p:cNvPr>
          <p:cNvPicPr>
            <a:picLocks noChangeAspect="1"/>
          </p:cNvPicPr>
          <p:nvPr/>
        </p:nvPicPr>
        <p:blipFill>
          <a:blip r:embed="rId4"/>
          <a:stretch>
            <a:fillRect/>
          </a:stretch>
        </p:blipFill>
        <p:spPr>
          <a:xfrm>
            <a:off x="362759" y="5813844"/>
            <a:ext cx="1057275" cy="952500"/>
          </a:xfrm>
          <a:prstGeom prst="rect">
            <a:avLst/>
          </a:prstGeom>
        </p:spPr>
      </p:pic>
      <p:sp>
        <p:nvSpPr>
          <p:cNvPr id="5" name="TextBox 4">
            <a:extLst>
              <a:ext uri="{FF2B5EF4-FFF2-40B4-BE49-F238E27FC236}">
                <a16:creationId xmlns:a16="http://schemas.microsoft.com/office/drawing/2014/main" id="{A16F0DAF-449C-E49F-C230-BED8C21D2738}"/>
              </a:ext>
            </a:extLst>
          </p:cNvPr>
          <p:cNvSpPr txBox="1"/>
          <p:nvPr/>
        </p:nvSpPr>
        <p:spPr>
          <a:xfrm>
            <a:off x="621276" y="4779476"/>
            <a:ext cx="2939845" cy="307777"/>
          </a:xfrm>
          <a:prstGeom prst="rect">
            <a:avLst/>
          </a:prstGeom>
          <a:noFill/>
        </p:spPr>
        <p:txBody>
          <a:bodyPr wrap="square" rtlCol="0">
            <a:spAutoFit/>
          </a:bodyPr>
          <a:lstStyle/>
          <a:p>
            <a:r>
              <a:rPr lang="en-US" dirty="0"/>
              <a:t>Assessments = $600.00 per lot</a:t>
            </a:r>
          </a:p>
        </p:txBody>
      </p:sp>
      <p:pic>
        <p:nvPicPr>
          <p:cNvPr id="4" name="Picture 3">
            <a:extLst>
              <a:ext uri="{FF2B5EF4-FFF2-40B4-BE49-F238E27FC236}">
                <a16:creationId xmlns:a16="http://schemas.microsoft.com/office/drawing/2014/main" id="{19C835BB-43DD-40A9-62E6-34C0594BCC3C}"/>
              </a:ext>
            </a:extLst>
          </p:cNvPr>
          <p:cNvPicPr>
            <a:picLocks noChangeAspect="1"/>
          </p:cNvPicPr>
          <p:nvPr/>
        </p:nvPicPr>
        <p:blipFill>
          <a:blip r:embed="rId5"/>
          <a:stretch>
            <a:fillRect/>
          </a:stretch>
        </p:blipFill>
        <p:spPr>
          <a:xfrm>
            <a:off x="5389387" y="14316"/>
            <a:ext cx="5384862" cy="6829368"/>
          </a:xfrm>
          <a:prstGeom prst="rect">
            <a:avLst/>
          </a:prstGeom>
        </p:spPr>
      </p:pic>
    </p:spTree>
    <p:extLst>
      <p:ext uri="{BB962C8B-B14F-4D97-AF65-F5344CB8AC3E}">
        <p14:creationId xmlns:p14="http://schemas.microsoft.com/office/powerpoint/2010/main" val="2612655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DE4DC4ED-CAC4-C840-BF05-A888ED0D18E0}"/>
              </a:ext>
            </a:extLst>
          </p:cNvPr>
          <p:cNvPicPr>
            <a:picLocks noChangeAspect="1"/>
          </p:cNvPicPr>
          <p:nvPr/>
        </p:nvPicPr>
        <p:blipFill>
          <a:blip r:embed="rId3"/>
          <a:stretch>
            <a:fillRect/>
          </a:stretch>
        </p:blipFill>
        <p:spPr>
          <a:xfrm>
            <a:off x="0" y="3308"/>
            <a:ext cx="12192000" cy="6854692"/>
          </a:xfrm>
          <a:prstGeom prst="rect">
            <a:avLst/>
          </a:prstGeom>
        </p:spPr>
      </p:pic>
      <p:pic>
        <p:nvPicPr>
          <p:cNvPr id="13" name="Picture 12" descr="A close up of a screen&#10;&#10;Description automatically generated">
            <a:extLst>
              <a:ext uri="{FF2B5EF4-FFF2-40B4-BE49-F238E27FC236}">
                <a16:creationId xmlns:a16="http://schemas.microsoft.com/office/drawing/2014/main" id="{B2E1676D-50E4-274E-84D5-CC45C5ADAD4C}"/>
              </a:ext>
            </a:extLst>
          </p:cNvPr>
          <p:cNvPicPr>
            <a:picLocks noChangeAspect="1"/>
          </p:cNvPicPr>
          <p:nvPr/>
        </p:nvPicPr>
        <p:blipFill>
          <a:blip r:embed="rId4"/>
          <a:stretch>
            <a:fillRect/>
          </a:stretch>
        </p:blipFill>
        <p:spPr>
          <a:xfrm>
            <a:off x="0" y="14316"/>
            <a:ext cx="12192000" cy="6858000"/>
          </a:xfrm>
          <a:prstGeom prst="rect">
            <a:avLst/>
          </a:prstGeom>
        </p:spPr>
      </p:pic>
      <p:sp>
        <p:nvSpPr>
          <p:cNvPr id="91" name="Google Shape;91;p2"/>
          <p:cNvSpPr txBox="1">
            <a:spLocks noGrp="1"/>
          </p:cNvSpPr>
          <p:nvPr>
            <p:ph type="title"/>
          </p:nvPr>
        </p:nvSpPr>
        <p:spPr>
          <a:xfrm>
            <a:off x="838200" y="560155"/>
            <a:ext cx="10515600" cy="1122991"/>
          </a:xfrm>
          <a:prstGeom prst="rect">
            <a:avLst/>
          </a:prstGeom>
          <a:noFill/>
          <a:ln>
            <a:noFill/>
          </a:ln>
        </p:spPr>
        <p:txBody>
          <a:bodyPr spcFirstLastPara="1" wrap="square" lIns="91425" tIns="45700" rIns="91425" bIns="45700" anchor="ctr" anchorCtr="0">
            <a:normAutofit/>
          </a:bodyPr>
          <a:lstStyle/>
          <a:p>
            <a:pPr algn="ctr">
              <a:buSzPts val="4400"/>
            </a:pPr>
            <a:r>
              <a:rPr lang="en-US" sz="4800" b="1" dirty="0">
                <a:solidFill>
                  <a:schemeClr val="bg1"/>
                </a:solidFill>
                <a:latin typeface="Avenir Next"/>
              </a:rPr>
              <a:t>2021-2022 Overview</a:t>
            </a:r>
            <a:endParaRPr sz="4800" b="1" dirty="0">
              <a:solidFill>
                <a:schemeClr val="bg1"/>
              </a:solidFill>
              <a:latin typeface="Avenir Next" panose="020B0503020202020204" pitchFamily="34" charset="0"/>
            </a:endParaRPr>
          </a:p>
        </p:txBody>
      </p:sp>
      <p:sp>
        <p:nvSpPr>
          <p:cNvPr id="4" name="TextBox 3">
            <a:extLst>
              <a:ext uri="{FF2B5EF4-FFF2-40B4-BE49-F238E27FC236}">
                <a16:creationId xmlns:a16="http://schemas.microsoft.com/office/drawing/2014/main" id="{5AE7ECE6-8968-49B1-B2B9-8B435EFDC5E8}"/>
              </a:ext>
            </a:extLst>
          </p:cNvPr>
          <p:cNvSpPr txBox="1"/>
          <p:nvPr/>
        </p:nvSpPr>
        <p:spPr>
          <a:xfrm>
            <a:off x="535305" y="2041718"/>
            <a:ext cx="11121390" cy="3785652"/>
          </a:xfrm>
          <a:prstGeom prst="rect">
            <a:avLst/>
          </a:prstGeom>
          <a:noFill/>
        </p:spPr>
        <p:txBody>
          <a:bodyPr wrap="square" lIns="91440" tIns="45720" rIns="91440" bIns="45720" rtlCol="0" anchor="t">
            <a:spAutoFit/>
          </a:bodyPr>
          <a:lstStyle/>
          <a:p>
            <a:pPr marL="342900" indent="-342900">
              <a:spcAft>
                <a:spcPts val="600"/>
              </a:spcAft>
              <a:buFont typeface="Arial" panose="020B0604020202020204" pitchFamily="34" charset="0"/>
              <a:buChar char="•"/>
            </a:pPr>
            <a:r>
              <a:rPr lang="en-US" sz="2000" dirty="0"/>
              <a:t>Shower replaced at the pool</a:t>
            </a:r>
          </a:p>
          <a:p>
            <a:pPr marL="342900" indent="-342900">
              <a:spcAft>
                <a:spcPts val="600"/>
              </a:spcAft>
              <a:buFont typeface="Arial" panose="020B0604020202020204" pitchFamily="34" charset="0"/>
              <a:buChar char="•"/>
            </a:pPr>
            <a:r>
              <a:rPr lang="en-US" sz="2000" dirty="0"/>
              <a:t>Pool replaster mostly completed; vendor will return for warranty work in the Fall</a:t>
            </a:r>
          </a:p>
          <a:p>
            <a:pPr marL="342900" indent="-342900">
              <a:spcAft>
                <a:spcPts val="600"/>
              </a:spcAft>
              <a:buFont typeface="Arial" panose="020B0604020202020204" pitchFamily="34" charset="0"/>
              <a:buChar char="•"/>
            </a:pPr>
            <a:r>
              <a:rPr lang="en-US" sz="2000" dirty="0"/>
              <a:t>Canopy replaced at Longspur Park</a:t>
            </a:r>
          </a:p>
          <a:p>
            <a:pPr marL="342900" indent="-342900">
              <a:spcAft>
                <a:spcPts val="600"/>
              </a:spcAft>
              <a:buFont typeface="Arial" panose="020B0604020202020204" pitchFamily="34" charset="0"/>
              <a:buChar char="•"/>
            </a:pPr>
            <a:r>
              <a:rPr lang="en-US" sz="2000" dirty="0"/>
              <a:t>Tree trimming at the Rec Center</a:t>
            </a:r>
          </a:p>
          <a:p>
            <a:pPr marL="342900" indent="-342900">
              <a:spcAft>
                <a:spcPts val="600"/>
              </a:spcAft>
              <a:buFont typeface="Arial" panose="020B0604020202020204" pitchFamily="34" charset="0"/>
              <a:buChar char="•"/>
            </a:pPr>
            <a:r>
              <a:rPr lang="en-US" sz="2000" dirty="0"/>
              <a:t>Mailboxes pressure-washed and repainted throughout neighborhood</a:t>
            </a:r>
          </a:p>
          <a:p>
            <a:pPr marL="342900" indent="-342900">
              <a:spcAft>
                <a:spcPts val="600"/>
              </a:spcAft>
              <a:buFont typeface="Arial" panose="020B0604020202020204" pitchFamily="34" charset="0"/>
              <a:buChar char="•"/>
            </a:pPr>
            <a:r>
              <a:rPr lang="en-US" sz="2000" dirty="0"/>
              <a:t>Security cameras replaced throughout the neighborhood</a:t>
            </a:r>
          </a:p>
          <a:p>
            <a:pPr marL="342900" indent="-342900">
              <a:spcAft>
                <a:spcPts val="600"/>
              </a:spcAft>
              <a:buFont typeface="Arial" panose="020B0604020202020204" pitchFamily="34" charset="0"/>
              <a:buChar char="•"/>
            </a:pPr>
            <a:r>
              <a:rPr lang="en-US" sz="2000" dirty="0"/>
              <a:t>Sidewalk repairs and pavers replaced at Longspur Park</a:t>
            </a:r>
          </a:p>
          <a:p>
            <a:pPr marL="342900" indent="-342900">
              <a:spcAft>
                <a:spcPts val="600"/>
              </a:spcAft>
              <a:buFont typeface="Arial" panose="020B0604020202020204" pitchFamily="34" charset="0"/>
              <a:buChar char="•"/>
            </a:pPr>
            <a:r>
              <a:rPr lang="en-US" sz="2000" dirty="0"/>
              <a:t>Benches replaced at the Rec Center</a:t>
            </a:r>
          </a:p>
          <a:p>
            <a:pPr marL="342900" indent="-342900">
              <a:spcAft>
                <a:spcPts val="600"/>
              </a:spcAft>
              <a:buFont typeface="Arial" panose="020B0604020202020204" pitchFamily="34" charset="0"/>
              <a:buChar char="•"/>
            </a:pPr>
            <a:r>
              <a:rPr lang="en-US" sz="2000" dirty="0"/>
              <a:t>Free Little Library installed at the Rec Center – Emma Downs (Brittany Lakes resident Community Project)</a:t>
            </a:r>
          </a:p>
        </p:txBody>
      </p:sp>
    </p:spTree>
    <p:extLst>
      <p:ext uri="{BB962C8B-B14F-4D97-AF65-F5344CB8AC3E}">
        <p14:creationId xmlns:p14="http://schemas.microsoft.com/office/powerpoint/2010/main" val="2989846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DE4DC4ED-CAC4-C840-BF05-A888ED0D18E0}"/>
              </a:ext>
            </a:extLst>
          </p:cNvPr>
          <p:cNvPicPr>
            <a:picLocks noChangeAspect="1"/>
          </p:cNvPicPr>
          <p:nvPr/>
        </p:nvPicPr>
        <p:blipFill>
          <a:blip r:embed="rId3"/>
          <a:stretch>
            <a:fillRect/>
          </a:stretch>
        </p:blipFill>
        <p:spPr>
          <a:xfrm>
            <a:off x="0" y="3308"/>
            <a:ext cx="12192000" cy="6854692"/>
          </a:xfrm>
          <a:prstGeom prst="rect">
            <a:avLst/>
          </a:prstGeom>
        </p:spPr>
      </p:pic>
      <p:pic>
        <p:nvPicPr>
          <p:cNvPr id="13" name="Picture 12" descr="A close up of a screen&#10;&#10;Description automatically generated">
            <a:extLst>
              <a:ext uri="{FF2B5EF4-FFF2-40B4-BE49-F238E27FC236}">
                <a16:creationId xmlns:a16="http://schemas.microsoft.com/office/drawing/2014/main" id="{B2E1676D-50E4-274E-84D5-CC45C5ADAD4C}"/>
              </a:ext>
            </a:extLst>
          </p:cNvPr>
          <p:cNvPicPr>
            <a:picLocks noChangeAspect="1"/>
          </p:cNvPicPr>
          <p:nvPr/>
        </p:nvPicPr>
        <p:blipFill>
          <a:blip r:embed="rId4"/>
          <a:stretch>
            <a:fillRect/>
          </a:stretch>
        </p:blipFill>
        <p:spPr>
          <a:xfrm>
            <a:off x="0" y="14316"/>
            <a:ext cx="12192000" cy="6858000"/>
          </a:xfrm>
          <a:prstGeom prst="rect">
            <a:avLst/>
          </a:prstGeom>
        </p:spPr>
      </p:pic>
      <p:sp>
        <p:nvSpPr>
          <p:cNvPr id="91" name="Google Shape;91;p2"/>
          <p:cNvSpPr txBox="1">
            <a:spLocks noGrp="1"/>
          </p:cNvSpPr>
          <p:nvPr>
            <p:ph type="title"/>
          </p:nvPr>
        </p:nvSpPr>
        <p:spPr>
          <a:xfrm>
            <a:off x="838200" y="560155"/>
            <a:ext cx="10515600" cy="1122991"/>
          </a:xfrm>
          <a:prstGeom prst="rect">
            <a:avLst/>
          </a:prstGeom>
          <a:noFill/>
          <a:ln>
            <a:noFill/>
          </a:ln>
        </p:spPr>
        <p:txBody>
          <a:bodyPr spcFirstLastPara="1" wrap="square" lIns="91425" tIns="45700" rIns="91425" bIns="45700" anchor="ctr" anchorCtr="0">
            <a:normAutofit/>
          </a:bodyPr>
          <a:lstStyle/>
          <a:p>
            <a:pPr algn="ctr">
              <a:buSzPts val="4400"/>
            </a:pPr>
            <a:r>
              <a:rPr lang="en-US" sz="4800" b="1" dirty="0">
                <a:solidFill>
                  <a:schemeClr val="bg1"/>
                </a:solidFill>
                <a:latin typeface="Avenir Next"/>
              </a:rPr>
              <a:t>2021-2022 Overview</a:t>
            </a:r>
            <a:endParaRPr sz="4800" b="1" dirty="0">
              <a:solidFill>
                <a:schemeClr val="bg1"/>
              </a:solidFill>
              <a:latin typeface="Avenir Next" panose="020B0503020202020204" pitchFamily="34" charset="0"/>
            </a:endParaRPr>
          </a:p>
        </p:txBody>
      </p:sp>
      <p:sp>
        <p:nvSpPr>
          <p:cNvPr id="4" name="TextBox 3">
            <a:extLst>
              <a:ext uri="{FF2B5EF4-FFF2-40B4-BE49-F238E27FC236}">
                <a16:creationId xmlns:a16="http://schemas.microsoft.com/office/drawing/2014/main" id="{5AE7ECE6-8968-49B1-B2B9-8B435EFDC5E8}"/>
              </a:ext>
            </a:extLst>
          </p:cNvPr>
          <p:cNvSpPr txBox="1"/>
          <p:nvPr/>
        </p:nvSpPr>
        <p:spPr>
          <a:xfrm>
            <a:off x="535305" y="2041718"/>
            <a:ext cx="11121390" cy="2708434"/>
          </a:xfrm>
          <a:prstGeom prst="rect">
            <a:avLst/>
          </a:prstGeom>
          <a:noFill/>
        </p:spPr>
        <p:txBody>
          <a:bodyPr wrap="square" lIns="91440" tIns="45720" rIns="91440" bIns="45720" rtlCol="0" anchor="t">
            <a:spAutoFit/>
          </a:bodyPr>
          <a:lstStyle/>
          <a:p>
            <a:pPr marL="342900" indent="-342900">
              <a:spcAft>
                <a:spcPts val="600"/>
              </a:spcAft>
              <a:buFont typeface="Arial" panose="020B0604020202020204" pitchFamily="34" charset="0"/>
              <a:buChar char="•"/>
            </a:pPr>
            <a:r>
              <a:rPr lang="en-US" sz="2000" dirty="0"/>
              <a:t>Grill replaced at Rec Center and brick repairs</a:t>
            </a:r>
          </a:p>
          <a:p>
            <a:pPr marL="342900" indent="-342900">
              <a:spcAft>
                <a:spcPts val="600"/>
              </a:spcAft>
              <a:buFont typeface="Arial" panose="020B0604020202020204" pitchFamily="34" charset="0"/>
              <a:buChar char="•"/>
            </a:pPr>
            <a:r>
              <a:rPr lang="en-US" sz="2000" dirty="0"/>
              <a:t>Picnic tables replaced at the pavilion</a:t>
            </a:r>
          </a:p>
          <a:p>
            <a:pPr marL="342900" indent="-342900">
              <a:spcAft>
                <a:spcPts val="600"/>
              </a:spcAft>
              <a:buFont typeface="Arial" panose="020B0604020202020204" pitchFamily="34" charset="0"/>
              <a:buChar char="•"/>
            </a:pPr>
            <a:r>
              <a:rPr lang="en-US" sz="2000" dirty="0"/>
              <a:t>Splash pad repainted (surface and features)</a:t>
            </a:r>
          </a:p>
          <a:p>
            <a:pPr marL="342900" indent="-342900">
              <a:spcAft>
                <a:spcPts val="600"/>
              </a:spcAft>
              <a:buFont typeface="Arial" panose="020B0604020202020204" pitchFamily="34" charset="0"/>
              <a:buChar char="•"/>
            </a:pPr>
            <a:r>
              <a:rPr lang="en-US" sz="2000" dirty="0"/>
              <a:t>Parking lot pressure washed and restriped</a:t>
            </a:r>
          </a:p>
          <a:p>
            <a:pPr marL="342900" indent="-342900">
              <a:spcAft>
                <a:spcPts val="600"/>
              </a:spcAft>
              <a:buFont typeface="Arial" panose="020B0604020202020204" pitchFamily="34" charset="0"/>
              <a:buChar char="•"/>
            </a:pPr>
            <a:r>
              <a:rPr lang="en-US" sz="2000" dirty="0"/>
              <a:t>Tennis court resurfaced</a:t>
            </a:r>
          </a:p>
          <a:p>
            <a:pPr marL="342900" indent="-342900">
              <a:spcAft>
                <a:spcPts val="600"/>
              </a:spcAft>
              <a:buFont typeface="Arial" panose="020B0604020202020204" pitchFamily="34" charset="0"/>
              <a:buChar char="•"/>
            </a:pPr>
            <a:r>
              <a:rPr lang="en-US" sz="2000" dirty="0"/>
              <a:t>New pool rules and tennis court rules filed with the County</a:t>
            </a:r>
          </a:p>
          <a:p>
            <a:pPr marL="342900" indent="-342900">
              <a:spcAft>
                <a:spcPts val="600"/>
              </a:spcAft>
              <a:buFont typeface="Arial" panose="020B0604020202020204" pitchFamily="34" charset="0"/>
              <a:buChar char="•"/>
            </a:pPr>
            <a:r>
              <a:rPr lang="en-US" sz="2000" dirty="0"/>
              <a:t>Landscaping replaced at the pool area</a:t>
            </a:r>
          </a:p>
        </p:txBody>
      </p:sp>
    </p:spTree>
    <p:extLst>
      <p:ext uri="{BB962C8B-B14F-4D97-AF65-F5344CB8AC3E}">
        <p14:creationId xmlns:p14="http://schemas.microsoft.com/office/powerpoint/2010/main" val="3463854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DE4DC4ED-CAC4-C840-BF05-A888ED0D18E0}"/>
              </a:ext>
            </a:extLst>
          </p:cNvPr>
          <p:cNvPicPr>
            <a:picLocks noChangeAspect="1"/>
          </p:cNvPicPr>
          <p:nvPr/>
        </p:nvPicPr>
        <p:blipFill>
          <a:blip r:embed="rId3"/>
          <a:stretch>
            <a:fillRect/>
          </a:stretch>
        </p:blipFill>
        <p:spPr>
          <a:xfrm>
            <a:off x="0" y="3308"/>
            <a:ext cx="12192000" cy="6854692"/>
          </a:xfrm>
          <a:prstGeom prst="rect">
            <a:avLst/>
          </a:prstGeom>
        </p:spPr>
      </p:pic>
      <p:pic>
        <p:nvPicPr>
          <p:cNvPr id="13" name="Picture 12" descr="A close up of a screen&#10;&#10;Description automatically generated">
            <a:extLst>
              <a:ext uri="{FF2B5EF4-FFF2-40B4-BE49-F238E27FC236}">
                <a16:creationId xmlns:a16="http://schemas.microsoft.com/office/drawing/2014/main" id="{B2E1676D-50E4-274E-84D5-CC45C5ADAD4C}"/>
              </a:ext>
            </a:extLst>
          </p:cNvPr>
          <p:cNvPicPr>
            <a:picLocks noChangeAspect="1"/>
          </p:cNvPicPr>
          <p:nvPr/>
        </p:nvPicPr>
        <p:blipFill>
          <a:blip r:embed="rId4"/>
          <a:stretch>
            <a:fillRect/>
          </a:stretch>
        </p:blipFill>
        <p:spPr>
          <a:xfrm>
            <a:off x="0" y="14316"/>
            <a:ext cx="12192000" cy="6858000"/>
          </a:xfrm>
          <a:prstGeom prst="rect">
            <a:avLst/>
          </a:prstGeom>
        </p:spPr>
      </p:pic>
      <p:sp>
        <p:nvSpPr>
          <p:cNvPr id="91" name="Google Shape;91;p2"/>
          <p:cNvSpPr txBox="1">
            <a:spLocks noGrp="1"/>
          </p:cNvSpPr>
          <p:nvPr>
            <p:ph type="title"/>
          </p:nvPr>
        </p:nvSpPr>
        <p:spPr>
          <a:xfrm>
            <a:off x="838200" y="560155"/>
            <a:ext cx="10515600" cy="1122991"/>
          </a:xfrm>
          <a:prstGeom prst="rect">
            <a:avLst/>
          </a:prstGeom>
          <a:noFill/>
          <a:ln>
            <a:noFill/>
          </a:ln>
        </p:spPr>
        <p:txBody>
          <a:bodyPr spcFirstLastPara="1" wrap="square" lIns="91425" tIns="45700" rIns="91425" bIns="45700" anchor="ctr" anchorCtr="0">
            <a:normAutofit/>
          </a:bodyPr>
          <a:lstStyle/>
          <a:p>
            <a:pPr algn="ctr">
              <a:buSzPts val="4400"/>
            </a:pPr>
            <a:r>
              <a:rPr lang="en-US" sz="4800" b="1" dirty="0">
                <a:solidFill>
                  <a:schemeClr val="bg1"/>
                </a:solidFill>
                <a:latin typeface="Avenir Next"/>
              </a:rPr>
              <a:t>Mailbox Repaint</a:t>
            </a:r>
            <a:endParaRPr sz="4800" b="1" dirty="0">
              <a:solidFill>
                <a:schemeClr val="bg1"/>
              </a:solidFill>
              <a:latin typeface="Avenir Next" panose="020B0503020202020204" pitchFamily="34" charset="0"/>
            </a:endParaRPr>
          </a:p>
        </p:txBody>
      </p:sp>
      <p:pic>
        <p:nvPicPr>
          <p:cNvPr id="2050" name="Picture 2">
            <a:extLst>
              <a:ext uri="{FF2B5EF4-FFF2-40B4-BE49-F238E27FC236}">
                <a16:creationId xmlns:a16="http://schemas.microsoft.com/office/drawing/2014/main" id="{9783083B-A8DC-43B5-3412-5707AC3075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1400" y="1528223"/>
            <a:ext cx="3916339" cy="522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a:extLst>
              <a:ext uri="{FF2B5EF4-FFF2-40B4-BE49-F238E27FC236}">
                <a16:creationId xmlns:a16="http://schemas.microsoft.com/office/drawing/2014/main" id="{6B27F16B-F95C-256B-6FE1-D4B041B1E30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98493" y="1528222"/>
            <a:ext cx="3916339" cy="522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411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DE4DC4ED-CAC4-C840-BF05-A888ED0D18E0}"/>
              </a:ext>
            </a:extLst>
          </p:cNvPr>
          <p:cNvPicPr>
            <a:picLocks noChangeAspect="1"/>
          </p:cNvPicPr>
          <p:nvPr/>
        </p:nvPicPr>
        <p:blipFill>
          <a:blip r:embed="rId3"/>
          <a:stretch>
            <a:fillRect/>
          </a:stretch>
        </p:blipFill>
        <p:spPr>
          <a:xfrm>
            <a:off x="0" y="3308"/>
            <a:ext cx="12192000" cy="6854692"/>
          </a:xfrm>
          <a:prstGeom prst="rect">
            <a:avLst/>
          </a:prstGeom>
        </p:spPr>
      </p:pic>
      <p:pic>
        <p:nvPicPr>
          <p:cNvPr id="13" name="Picture 12" descr="A close up of a screen&#10;&#10;Description automatically generated">
            <a:extLst>
              <a:ext uri="{FF2B5EF4-FFF2-40B4-BE49-F238E27FC236}">
                <a16:creationId xmlns:a16="http://schemas.microsoft.com/office/drawing/2014/main" id="{B2E1676D-50E4-274E-84D5-CC45C5ADAD4C}"/>
              </a:ext>
            </a:extLst>
          </p:cNvPr>
          <p:cNvPicPr>
            <a:picLocks noChangeAspect="1"/>
          </p:cNvPicPr>
          <p:nvPr/>
        </p:nvPicPr>
        <p:blipFill>
          <a:blip r:embed="rId4"/>
          <a:stretch>
            <a:fillRect/>
          </a:stretch>
        </p:blipFill>
        <p:spPr>
          <a:xfrm>
            <a:off x="0" y="14316"/>
            <a:ext cx="12192000" cy="6858000"/>
          </a:xfrm>
          <a:prstGeom prst="rect">
            <a:avLst/>
          </a:prstGeom>
        </p:spPr>
      </p:pic>
      <p:sp>
        <p:nvSpPr>
          <p:cNvPr id="91" name="Google Shape;91;p2"/>
          <p:cNvSpPr txBox="1">
            <a:spLocks noGrp="1"/>
          </p:cNvSpPr>
          <p:nvPr>
            <p:ph type="title"/>
          </p:nvPr>
        </p:nvSpPr>
        <p:spPr>
          <a:xfrm>
            <a:off x="838200" y="560155"/>
            <a:ext cx="10515600" cy="1122991"/>
          </a:xfrm>
          <a:prstGeom prst="rect">
            <a:avLst/>
          </a:prstGeom>
          <a:noFill/>
          <a:ln>
            <a:noFill/>
          </a:ln>
        </p:spPr>
        <p:txBody>
          <a:bodyPr spcFirstLastPara="1" wrap="square" lIns="91425" tIns="45700" rIns="91425" bIns="45700" anchor="ctr" anchorCtr="0">
            <a:normAutofit/>
          </a:bodyPr>
          <a:lstStyle/>
          <a:p>
            <a:pPr algn="ctr">
              <a:buSzPts val="4400"/>
            </a:pPr>
            <a:r>
              <a:rPr lang="en-US" sz="4800" b="1" dirty="0">
                <a:solidFill>
                  <a:schemeClr val="bg1"/>
                </a:solidFill>
                <a:latin typeface="Avenir Next"/>
              </a:rPr>
              <a:t>Pavers Replaced</a:t>
            </a:r>
            <a:endParaRPr sz="4800" b="1" dirty="0">
              <a:solidFill>
                <a:schemeClr val="bg1"/>
              </a:solidFill>
              <a:latin typeface="Avenir Next" panose="020B0503020202020204" pitchFamily="34" charset="0"/>
            </a:endParaRPr>
          </a:p>
        </p:txBody>
      </p:sp>
      <p:pic>
        <p:nvPicPr>
          <p:cNvPr id="3" name="Picture 2">
            <a:extLst>
              <a:ext uri="{FF2B5EF4-FFF2-40B4-BE49-F238E27FC236}">
                <a16:creationId xmlns:a16="http://schemas.microsoft.com/office/drawing/2014/main" id="{28363049-EAC8-AD02-DB23-E2F882D41C4C}"/>
              </a:ext>
            </a:extLst>
          </p:cNvPr>
          <p:cNvPicPr>
            <a:picLocks noChangeAspect="1"/>
          </p:cNvPicPr>
          <p:nvPr/>
        </p:nvPicPr>
        <p:blipFill>
          <a:blip r:embed="rId5"/>
          <a:stretch>
            <a:fillRect/>
          </a:stretch>
        </p:blipFill>
        <p:spPr>
          <a:xfrm>
            <a:off x="1290430" y="1564945"/>
            <a:ext cx="4354753" cy="5104212"/>
          </a:xfrm>
          <a:prstGeom prst="rect">
            <a:avLst/>
          </a:prstGeom>
        </p:spPr>
      </p:pic>
      <p:pic>
        <p:nvPicPr>
          <p:cNvPr id="5" name="Picture 4">
            <a:extLst>
              <a:ext uri="{FF2B5EF4-FFF2-40B4-BE49-F238E27FC236}">
                <a16:creationId xmlns:a16="http://schemas.microsoft.com/office/drawing/2014/main" id="{5A79EF1B-F919-CA71-34DB-23E3E66D17D6}"/>
              </a:ext>
            </a:extLst>
          </p:cNvPr>
          <p:cNvPicPr>
            <a:picLocks noChangeAspect="1"/>
          </p:cNvPicPr>
          <p:nvPr/>
        </p:nvPicPr>
        <p:blipFill>
          <a:blip r:embed="rId6"/>
          <a:stretch>
            <a:fillRect/>
          </a:stretch>
        </p:blipFill>
        <p:spPr>
          <a:xfrm>
            <a:off x="6228521" y="2348255"/>
            <a:ext cx="4953000" cy="3796214"/>
          </a:xfrm>
          <a:prstGeom prst="rect">
            <a:avLst/>
          </a:prstGeom>
        </p:spPr>
      </p:pic>
    </p:spTree>
    <p:extLst>
      <p:ext uri="{BB962C8B-B14F-4D97-AF65-F5344CB8AC3E}">
        <p14:creationId xmlns:p14="http://schemas.microsoft.com/office/powerpoint/2010/main" val="3471617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DE4DC4ED-CAC4-C840-BF05-A888ED0D18E0}"/>
              </a:ext>
            </a:extLst>
          </p:cNvPr>
          <p:cNvPicPr>
            <a:picLocks noChangeAspect="1"/>
          </p:cNvPicPr>
          <p:nvPr/>
        </p:nvPicPr>
        <p:blipFill>
          <a:blip r:embed="rId3"/>
          <a:stretch>
            <a:fillRect/>
          </a:stretch>
        </p:blipFill>
        <p:spPr>
          <a:xfrm>
            <a:off x="0" y="3308"/>
            <a:ext cx="12192000" cy="6854692"/>
          </a:xfrm>
          <a:prstGeom prst="rect">
            <a:avLst/>
          </a:prstGeom>
        </p:spPr>
      </p:pic>
      <p:pic>
        <p:nvPicPr>
          <p:cNvPr id="13" name="Picture 12" descr="A close up of a screen&#10;&#10;Description automatically generated">
            <a:extLst>
              <a:ext uri="{FF2B5EF4-FFF2-40B4-BE49-F238E27FC236}">
                <a16:creationId xmlns:a16="http://schemas.microsoft.com/office/drawing/2014/main" id="{B2E1676D-50E4-274E-84D5-CC45C5ADAD4C}"/>
              </a:ext>
            </a:extLst>
          </p:cNvPr>
          <p:cNvPicPr>
            <a:picLocks noChangeAspect="1"/>
          </p:cNvPicPr>
          <p:nvPr/>
        </p:nvPicPr>
        <p:blipFill>
          <a:blip r:embed="rId4"/>
          <a:stretch>
            <a:fillRect/>
          </a:stretch>
        </p:blipFill>
        <p:spPr>
          <a:xfrm>
            <a:off x="0" y="14316"/>
            <a:ext cx="12192000" cy="6858000"/>
          </a:xfrm>
          <a:prstGeom prst="rect">
            <a:avLst/>
          </a:prstGeom>
        </p:spPr>
      </p:pic>
      <p:sp>
        <p:nvSpPr>
          <p:cNvPr id="91" name="Google Shape;91;p2"/>
          <p:cNvSpPr txBox="1">
            <a:spLocks noGrp="1"/>
          </p:cNvSpPr>
          <p:nvPr>
            <p:ph type="title"/>
          </p:nvPr>
        </p:nvSpPr>
        <p:spPr>
          <a:xfrm>
            <a:off x="838200" y="560155"/>
            <a:ext cx="10515600" cy="1122991"/>
          </a:xfrm>
          <a:prstGeom prst="rect">
            <a:avLst/>
          </a:prstGeom>
          <a:noFill/>
          <a:ln>
            <a:noFill/>
          </a:ln>
        </p:spPr>
        <p:txBody>
          <a:bodyPr spcFirstLastPara="1" wrap="square" lIns="91425" tIns="45700" rIns="91425" bIns="45700" anchor="ctr" anchorCtr="0">
            <a:normAutofit/>
          </a:bodyPr>
          <a:lstStyle/>
          <a:p>
            <a:pPr algn="ctr">
              <a:buSzPts val="4400"/>
            </a:pPr>
            <a:r>
              <a:rPr lang="en-US" sz="4800" b="1" dirty="0">
                <a:solidFill>
                  <a:schemeClr val="bg1"/>
                </a:solidFill>
                <a:latin typeface="Avenir Next"/>
              </a:rPr>
              <a:t>Free Little Library</a:t>
            </a:r>
            <a:endParaRPr sz="4800" b="1" dirty="0">
              <a:solidFill>
                <a:schemeClr val="bg1"/>
              </a:solidFill>
              <a:latin typeface="Avenir Next" panose="020B0503020202020204" pitchFamily="34" charset="0"/>
            </a:endParaRPr>
          </a:p>
        </p:txBody>
      </p:sp>
      <p:pic>
        <p:nvPicPr>
          <p:cNvPr id="3" name="Picture 2">
            <a:extLst>
              <a:ext uri="{FF2B5EF4-FFF2-40B4-BE49-F238E27FC236}">
                <a16:creationId xmlns:a16="http://schemas.microsoft.com/office/drawing/2014/main" id="{043652F2-6773-15C0-CB7C-BEFD822E4E05}"/>
              </a:ext>
            </a:extLst>
          </p:cNvPr>
          <p:cNvPicPr>
            <a:picLocks noChangeAspect="1"/>
          </p:cNvPicPr>
          <p:nvPr/>
        </p:nvPicPr>
        <p:blipFill>
          <a:blip r:embed="rId5"/>
          <a:stretch>
            <a:fillRect/>
          </a:stretch>
        </p:blipFill>
        <p:spPr>
          <a:xfrm>
            <a:off x="4066969" y="1777862"/>
            <a:ext cx="3509186" cy="4702451"/>
          </a:xfrm>
          <a:prstGeom prst="rect">
            <a:avLst/>
          </a:prstGeom>
        </p:spPr>
      </p:pic>
      <p:sp>
        <p:nvSpPr>
          <p:cNvPr id="2" name="TextBox 1">
            <a:extLst>
              <a:ext uri="{FF2B5EF4-FFF2-40B4-BE49-F238E27FC236}">
                <a16:creationId xmlns:a16="http://schemas.microsoft.com/office/drawing/2014/main" id="{B70EF28F-0365-1FAE-F52D-85C2D8FD69BA}"/>
              </a:ext>
            </a:extLst>
          </p:cNvPr>
          <p:cNvSpPr txBox="1"/>
          <p:nvPr/>
        </p:nvSpPr>
        <p:spPr>
          <a:xfrm>
            <a:off x="7881730" y="4075043"/>
            <a:ext cx="3916018" cy="523220"/>
          </a:xfrm>
          <a:prstGeom prst="rect">
            <a:avLst/>
          </a:prstGeom>
          <a:noFill/>
        </p:spPr>
        <p:txBody>
          <a:bodyPr wrap="square" rtlCol="0">
            <a:spAutoFit/>
          </a:bodyPr>
          <a:lstStyle/>
          <a:p>
            <a:pPr algn="ctr"/>
            <a:r>
              <a:rPr lang="en-US" dirty="0"/>
              <a:t>Courtesy of Emma Downs – Brittany Lakes Resident</a:t>
            </a:r>
          </a:p>
        </p:txBody>
      </p:sp>
    </p:spTree>
    <p:extLst>
      <p:ext uri="{BB962C8B-B14F-4D97-AF65-F5344CB8AC3E}">
        <p14:creationId xmlns:p14="http://schemas.microsoft.com/office/powerpoint/2010/main" val="132976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DE4DC4ED-CAC4-C840-BF05-A888ED0D18E0}"/>
              </a:ext>
            </a:extLst>
          </p:cNvPr>
          <p:cNvPicPr>
            <a:picLocks noChangeAspect="1"/>
          </p:cNvPicPr>
          <p:nvPr/>
        </p:nvPicPr>
        <p:blipFill>
          <a:blip r:embed="rId3"/>
          <a:stretch>
            <a:fillRect/>
          </a:stretch>
        </p:blipFill>
        <p:spPr>
          <a:xfrm>
            <a:off x="0" y="3308"/>
            <a:ext cx="12192000" cy="6854692"/>
          </a:xfrm>
          <a:prstGeom prst="rect">
            <a:avLst/>
          </a:prstGeom>
        </p:spPr>
      </p:pic>
      <p:pic>
        <p:nvPicPr>
          <p:cNvPr id="13" name="Picture 12" descr="A close up of a screen&#10;&#10;Description automatically generated">
            <a:extLst>
              <a:ext uri="{FF2B5EF4-FFF2-40B4-BE49-F238E27FC236}">
                <a16:creationId xmlns:a16="http://schemas.microsoft.com/office/drawing/2014/main" id="{B2E1676D-50E4-274E-84D5-CC45C5ADAD4C}"/>
              </a:ext>
            </a:extLst>
          </p:cNvPr>
          <p:cNvPicPr>
            <a:picLocks noChangeAspect="1"/>
          </p:cNvPicPr>
          <p:nvPr/>
        </p:nvPicPr>
        <p:blipFill>
          <a:blip r:embed="rId4"/>
          <a:stretch>
            <a:fillRect/>
          </a:stretch>
        </p:blipFill>
        <p:spPr>
          <a:xfrm>
            <a:off x="0" y="14316"/>
            <a:ext cx="12192000" cy="6858000"/>
          </a:xfrm>
          <a:prstGeom prst="rect">
            <a:avLst/>
          </a:prstGeom>
        </p:spPr>
      </p:pic>
      <p:sp>
        <p:nvSpPr>
          <p:cNvPr id="91" name="Google Shape;91;p2"/>
          <p:cNvSpPr txBox="1">
            <a:spLocks noGrp="1"/>
          </p:cNvSpPr>
          <p:nvPr>
            <p:ph type="title"/>
          </p:nvPr>
        </p:nvSpPr>
        <p:spPr>
          <a:xfrm>
            <a:off x="838200" y="560155"/>
            <a:ext cx="10515600" cy="1122991"/>
          </a:xfrm>
          <a:prstGeom prst="rect">
            <a:avLst/>
          </a:prstGeom>
          <a:noFill/>
          <a:ln>
            <a:noFill/>
          </a:ln>
        </p:spPr>
        <p:txBody>
          <a:bodyPr spcFirstLastPara="1" wrap="square" lIns="91425" tIns="45700" rIns="91425" bIns="45700" anchor="ctr" anchorCtr="0">
            <a:normAutofit/>
          </a:bodyPr>
          <a:lstStyle/>
          <a:p>
            <a:pPr algn="ctr">
              <a:buSzPts val="4400"/>
            </a:pPr>
            <a:r>
              <a:rPr lang="en-US" sz="4800" b="1" dirty="0">
                <a:solidFill>
                  <a:schemeClr val="bg1"/>
                </a:solidFill>
                <a:latin typeface="Avenir Next"/>
              </a:rPr>
              <a:t>Splash Pad Repainted</a:t>
            </a:r>
            <a:endParaRPr sz="4800" b="1" dirty="0">
              <a:solidFill>
                <a:schemeClr val="bg1"/>
              </a:solidFill>
              <a:latin typeface="Avenir Next" panose="020B0503020202020204" pitchFamily="34" charset="0"/>
            </a:endParaRPr>
          </a:p>
        </p:txBody>
      </p:sp>
      <p:pic>
        <p:nvPicPr>
          <p:cNvPr id="3" name="Picture 2">
            <a:extLst>
              <a:ext uri="{FF2B5EF4-FFF2-40B4-BE49-F238E27FC236}">
                <a16:creationId xmlns:a16="http://schemas.microsoft.com/office/drawing/2014/main" id="{ACFA2367-1489-AE93-DDB1-CA104B2F3427}"/>
              </a:ext>
            </a:extLst>
          </p:cNvPr>
          <p:cNvPicPr>
            <a:picLocks noChangeAspect="1"/>
          </p:cNvPicPr>
          <p:nvPr/>
        </p:nvPicPr>
        <p:blipFill>
          <a:blip r:embed="rId5"/>
          <a:stretch>
            <a:fillRect/>
          </a:stretch>
        </p:blipFill>
        <p:spPr>
          <a:xfrm>
            <a:off x="609393" y="1773667"/>
            <a:ext cx="5652259" cy="3467255"/>
          </a:xfrm>
          <a:prstGeom prst="rect">
            <a:avLst/>
          </a:prstGeom>
        </p:spPr>
      </p:pic>
      <p:pic>
        <p:nvPicPr>
          <p:cNvPr id="5" name="Picture 4">
            <a:extLst>
              <a:ext uri="{FF2B5EF4-FFF2-40B4-BE49-F238E27FC236}">
                <a16:creationId xmlns:a16="http://schemas.microsoft.com/office/drawing/2014/main" id="{7ACA14D5-3D43-7B4F-6998-F2EAD2A39C13}"/>
              </a:ext>
            </a:extLst>
          </p:cNvPr>
          <p:cNvPicPr>
            <a:picLocks noChangeAspect="1"/>
          </p:cNvPicPr>
          <p:nvPr/>
        </p:nvPicPr>
        <p:blipFill>
          <a:blip r:embed="rId6"/>
          <a:stretch>
            <a:fillRect/>
          </a:stretch>
        </p:blipFill>
        <p:spPr>
          <a:xfrm>
            <a:off x="6690868" y="1683146"/>
            <a:ext cx="4662932" cy="5019659"/>
          </a:xfrm>
          <a:prstGeom prst="rect">
            <a:avLst/>
          </a:prstGeom>
        </p:spPr>
      </p:pic>
    </p:spTree>
    <p:extLst>
      <p:ext uri="{BB962C8B-B14F-4D97-AF65-F5344CB8AC3E}">
        <p14:creationId xmlns:p14="http://schemas.microsoft.com/office/powerpoint/2010/main" val="2592328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DE4DC4ED-CAC4-C840-BF05-A888ED0D18E0}"/>
              </a:ext>
            </a:extLst>
          </p:cNvPr>
          <p:cNvPicPr>
            <a:picLocks noChangeAspect="1"/>
          </p:cNvPicPr>
          <p:nvPr/>
        </p:nvPicPr>
        <p:blipFill>
          <a:blip r:embed="rId3"/>
          <a:stretch>
            <a:fillRect/>
          </a:stretch>
        </p:blipFill>
        <p:spPr>
          <a:xfrm>
            <a:off x="0" y="3308"/>
            <a:ext cx="12192000" cy="6854692"/>
          </a:xfrm>
          <a:prstGeom prst="rect">
            <a:avLst/>
          </a:prstGeom>
        </p:spPr>
      </p:pic>
      <p:pic>
        <p:nvPicPr>
          <p:cNvPr id="13" name="Picture 12" descr="A close up of a screen&#10;&#10;Description automatically generated">
            <a:extLst>
              <a:ext uri="{FF2B5EF4-FFF2-40B4-BE49-F238E27FC236}">
                <a16:creationId xmlns:a16="http://schemas.microsoft.com/office/drawing/2014/main" id="{B2E1676D-50E4-274E-84D5-CC45C5ADAD4C}"/>
              </a:ext>
            </a:extLst>
          </p:cNvPr>
          <p:cNvPicPr>
            <a:picLocks noChangeAspect="1"/>
          </p:cNvPicPr>
          <p:nvPr/>
        </p:nvPicPr>
        <p:blipFill>
          <a:blip r:embed="rId4"/>
          <a:stretch>
            <a:fillRect/>
          </a:stretch>
        </p:blipFill>
        <p:spPr>
          <a:xfrm>
            <a:off x="0" y="14316"/>
            <a:ext cx="12192000" cy="6858000"/>
          </a:xfrm>
          <a:prstGeom prst="rect">
            <a:avLst/>
          </a:prstGeom>
        </p:spPr>
      </p:pic>
      <p:sp>
        <p:nvSpPr>
          <p:cNvPr id="91" name="Google Shape;91;p2"/>
          <p:cNvSpPr txBox="1">
            <a:spLocks noGrp="1"/>
          </p:cNvSpPr>
          <p:nvPr>
            <p:ph type="title"/>
          </p:nvPr>
        </p:nvSpPr>
        <p:spPr>
          <a:xfrm>
            <a:off x="838200" y="560155"/>
            <a:ext cx="10515600" cy="1122991"/>
          </a:xfrm>
          <a:prstGeom prst="rect">
            <a:avLst/>
          </a:prstGeom>
          <a:noFill/>
          <a:ln>
            <a:noFill/>
          </a:ln>
        </p:spPr>
        <p:txBody>
          <a:bodyPr spcFirstLastPara="1" wrap="square" lIns="91425" tIns="45700" rIns="91425" bIns="45700" anchor="ctr" anchorCtr="0">
            <a:normAutofit/>
          </a:bodyPr>
          <a:lstStyle/>
          <a:p>
            <a:pPr algn="ctr">
              <a:buSzPts val="4400"/>
            </a:pPr>
            <a:r>
              <a:rPr lang="en-US" sz="4800" b="1" dirty="0">
                <a:solidFill>
                  <a:schemeClr val="bg1"/>
                </a:solidFill>
                <a:latin typeface="Avenir Next"/>
              </a:rPr>
              <a:t>Parking Lot</a:t>
            </a:r>
            <a:endParaRPr sz="4800" b="1" dirty="0">
              <a:solidFill>
                <a:schemeClr val="bg1"/>
              </a:solidFill>
              <a:latin typeface="Avenir Next" panose="020B0503020202020204" pitchFamily="34" charset="0"/>
            </a:endParaRPr>
          </a:p>
        </p:txBody>
      </p:sp>
      <p:pic>
        <p:nvPicPr>
          <p:cNvPr id="3" name="Picture 2">
            <a:extLst>
              <a:ext uri="{FF2B5EF4-FFF2-40B4-BE49-F238E27FC236}">
                <a16:creationId xmlns:a16="http://schemas.microsoft.com/office/drawing/2014/main" id="{1EB2D544-59DD-70D5-9C24-F95B6E0EFCA3}"/>
              </a:ext>
            </a:extLst>
          </p:cNvPr>
          <p:cNvPicPr>
            <a:picLocks noChangeAspect="1"/>
          </p:cNvPicPr>
          <p:nvPr/>
        </p:nvPicPr>
        <p:blipFill>
          <a:blip r:embed="rId5"/>
          <a:stretch>
            <a:fillRect/>
          </a:stretch>
        </p:blipFill>
        <p:spPr>
          <a:xfrm>
            <a:off x="516835" y="1930715"/>
            <a:ext cx="9148454" cy="2591590"/>
          </a:xfrm>
          <a:prstGeom prst="rect">
            <a:avLst/>
          </a:prstGeom>
        </p:spPr>
      </p:pic>
      <p:pic>
        <p:nvPicPr>
          <p:cNvPr id="5" name="Picture 4">
            <a:extLst>
              <a:ext uri="{FF2B5EF4-FFF2-40B4-BE49-F238E27FC236}">
                <a16:creationId xmlns:a16="http://schemas.microsoft.com/office/drawing/2014/main" id="{BA7D6863-C73F-93FE-861E-4D20994AC2B5}"/>
              </a:ext>
            </a:extLst>
          </p:cNvPr>
          <p:cNvPicPr>
            <a:picLocks noChangeAspect="1"/>
          </p:cNvPicPr>
          <p:nvPr/>
        </p:nvPicPr>
        <p:blipFill>
          <a:blip r:embed="rId6"/>
          <a:stretch>
            <a:fillRect/>
          </a:stretch>
        </p:blipFill>
        <p:spPr>
          <a:xfrm>
            <a:off x="5595731" y="3569803"/>
            <a:ext cx="6410996" cy="3238274"/>
          </a:xfrm>
          <a:prstGeom prst="rect">
            <a:avLst/>
          </a:prstGeom>
        </p:spPr>
      </p:pic>
    </p:spTree>
    <p:extLst>
      <p:ext uri="{BB962C8B-B14F-4D97-AF65-F5344CB8AC3E}">
        <p14:creationId xmlns:p14="http://schemas.microsoft.com/office/powerpoint/2010/main" val="3157227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DE4DC4ED-CAC4-C840-BF05-A888ED0D18E0}"/>
              </a:ext>
            </a:extLst>
          </p:cNvPr>
          <p:cNvPicPr>
            <a:picLocks noChangeAspect="1"/>
          </p:cNvPicPr>
          <p:nvPr/>
        </p:nvPicPr>
        <p:blipFill>
          <a:blip r:embed="rId3"/>
          <a:stretch>
            <a:fillRect/>
          </a:stretch>
        </p:blipFill>
        <p:spPr>
          <a:xfrm>
            <a:off x="0" y="3308"/>
            <a:ext cx="12192000" cy="6854692"/>
          </a:xfrm>
          <a:prstGeom prst="rect">
            <a:avLst/>
          </a:prstGeom>
        </p:spPr>
      </p:pic>
      <p:pic>
        <p:nvPicPr>
          <p:cNvPr id="13" name="Picture 12" descr="A close up of a screen&#10;&#10;Description automatically generated">
            <a:extLst>
              <a:ext uri="{FF2B5EF4-FFF2-40B4-BE49-F238E27FC236}">
                <a16:creationId xmlns:a16="http://schemas.microsoft.com/office/drawing/2014/main" id="{B2E1676D-50E4-274E-84D5-CC45C5ADAD4C}"/>
              </a:ext>
            </a:extLst>
          </p:cNvPr>
          <p:cNvPicPr>
            <a:picLocks noChangeAspect="1"/>
          </p:cNvPicPr>
          <p:nvPr/>
        </p:nvPicPr>
        <p:blipFill>
          <a:blip r:embed="rId4"/>
          <a:stretch>
            <a:fillRect/>
          </a:stretch>
        </p:blipFill>
        <p:spPr>
          <a:xfrm>
            <a:off x="0" y="14316"/>
            <a:ext cx="12192000" cy="6858000"/>
          </a:xfrm>
          <a:prstGeom prst="rect">
            <a:avLst/>
          </a:prstGeom>
        </p:spPr>
      </p:pic>
      <p:sp>
        <p:nvSpPr>
          <p:cNvPr id="91" name="Google Shape;91;p2"/>
          <p:cNvSpPr txBox="1">
            <a:spLocks noGrp="1"/>
          </p:cNvSpPr>
          <p:nvPr>
            <p:ph type="title"/>
          </p:nvPr>
        </p:nvSpPr>
        <p:spPr>
          <a:xfrm>
            <a:off x="838200" y="560155"/>
            <a:ext cx="10515600" cy="1122991"/>
          </a:xfrm>
          <a:prstGeom prst="rect">
            <a:avLst/>
          </a:prstGeom>
          <a:noFill/>
          <a:ln>
            <a:noFill/>
          </a:ln>
        </p:spPr>
        <p:txBody>
          <a:bodyPr spcFirstLastPara="1" wrap="square" lIns="91425" tIns="45700" rIns="91425" bIns="45700" anchor="ctr" anchorCtr="0">
            <a:normAutofit/>
          </a:bodyPr>
          <a:lstStyle/>
          <a:p>
            <a:pPr algn="ctr">
              <a:buSzPts val="4400"/>
            </a:pPr>
            <a:r>
              <a:rPr lang="en-US" sz="4800" b="1" dirty="0">
                <a:solidFill>
                  <a:schemeClr val="bg1"/>
                </a:solidFill>
                <a:latin typeface="Avenir Next"/>
              </a:rPr>
              <a:t>Bench Replacement</a:t>
            </a:r>
            <a:endParaRPr sz="4800" b="1" dirty="0">
              <a:solidFill>
                <a:schemeClr val="bg1"/>
              </a:solidFill>
              <a:latin typeface="Avenir Next" panose="020B0503020202020204" pitchFamily="34" charset="0"/>
            </a:endParaRPr>
          </a:p>
        </p:txBody>
      </p:sp>
      <p:pic>
        <p:nvPicPr>
          <p:cNvPr id="4" name="Picture 3">
            <a:extLst>
              <a:ext uri="{FF2B5EF4-FFF2-40B4-BE49-F238E27FC236}">
                <a16:creationId xmlns:a16="http://schemas.microsoft.com/office/drawing/2014/main" id="{0546CEC7-7FE5-ECE2-5215-B744FDB55226}"/>
              </a:ext>
            </a:extLst>
          </p:cNvPr>
          <p:cNvPicPr>
            <a:picLocks noChangeAspect="1"/>
          </p:cNvPicPr>
          <p:nvPr/>
        </p:nvPicPr>
        <p:blipFill>
          <a:blip r:embed="rId5"/>
          <a:stretch>
            <a:fillRect/>
          </a:stretch>
        </p:blipFill>
        <p:spPr>
          <a:xfrm>
            <a:off x="552658" y="1794284"/>
            <a:ext cx="6752604" cy="3269432"/>
          </a:xfrm>
          <a:prstGeom prst="rect">
            <a:avLst/>
          </a:prstGeom>
        </p:spPr>
      </p:pic>
      <p:pic>
        <p:nvPicPr>
          <p:cNvPr id="7" name="Picture 6">
            <a:extLst>
              <a:ext uri="{FF2B5EF4-FFF2-40B4-BE49-F238E27FC236}">
                <a16:creationId xmlns:a16="http://schemas.microsoft.com/office/drawing/2014/main" id="{EB318CBE-F35A-B174-13DA-1B12C43B1A92}"/>
              </a:ext>
            </a:extLst>
          </p:cNvPr>
          <p:cNvPicPr>
            <a:picLocks noChangeAspect="1"/>
          </p:cNvPicPr>
          <p:nvPr/>
        </p:nvPicPr>
        <p:blipFill>
          <a:blip r:embed="rId6"/>
          <a:stretch>
            <a:fillRect/>
          </a:stretch>
        </p:blipFill>
        <p:spPr>
          <a:xfrm>
            <a:off x="6887210" y="2633345"/>
            <a:ext cx="4923269" cy="3980815"/>
          </a:xfrm>
          <a:prstGeom prst="rect">
            <a:avLst/>
          </a:prstGeom>
        </p:spPr>
      </p:pic>
    </p:spTree>
    <p:extLst>
      <p:ext uri="{BB962C8B-B14F-4D97-AF65-F5344CB8AC3E}">
        <p14:creationId xmlns:p14="http://schemas.microsoft.com/office/powerpoint/2010/main" val="2822039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DE4DC4ED-CAC4-C840-BF05-A888ED0D18E0}"/>
              </a:ext>
            </a:extLst>
          </p:cNvPr>
          <p:cNvPicPr>
            <a:picLocks noChangeAspect="1"/>
          </p:cNvPicPr>
          <p:nvPr/>
        </p:nvPicPr>
        <p:blipFill>
          <a:blip r:embed="rId3"/>
          <a:stretch>
            <a:fillRect/>
          </a:stretch>
        </p:blipFill>
        <p:spPr>
          <a:xfrm>
            <a:off x="0" y="3308"/>
            <a:ext cx="12192000" cy="6854692"/>
          </a:xfrm>
          <a:prstGeom prst="rect">
            <a:avLst/>
          </a:prstGeom>
        </p:spPr>
      </p:pic>
      <p:pic>
        <p:nvPicPr>
          <p:cNvPr id="13" name="Picture 12" descr="A close up of a screen&#10;&#10;Description automatically generated">
            <a:extLst>
              <a:ext uri="{FF2B5EF4-FFF2-40B4-BE49-F238E27FC236}">
                <a16:creationId xmlns:a16="http://schemas.microsoft.com/office/drawing/2014/main" id="{B2E1676D-50E4-274E-84D5-CC45C5ADAD4C}"/>
              </a:ext>
            </a:extLst>
          </p:cNvPr>
          <p:cNvPicPr>
            <a:picLocks noChangeAspect="1"/>
          </p:cNvPicPr>
          <p:nvPr/>
        </p:nvPicPr>
        <p:blipFill>
          <a:blip r:embed="rId4"/>
          <a:stretch>
            <a:fillRect/>
          </a:stretch>
        </p:blipFill>
        <p:spPr>
          <a:xfrm>
            <a:off x="0" y="14316"/>
            <a:ext cx="12192000" cy="6858000"/>
          </a:xfrm>
          <a:prstGeom prst="rect">
            <a:avLst/>
          </a:prstGeom>
        </p:spPr>
      </p:pic>
      <p:sp>
        <p:nvSpPr>
          <p:cNvPr id="91" name="Google Shape;91;p2"/>
          <p:cNvSpPr txBox="1">
            <a:spLocks noGrp="1"/>
          </p:cNvSpPr>
          <p:nvPr>
            <p:ph type="title"/>
          </p:nvPr>
        </p:nvSpPr>
        <p:spPr>
          <a:xfrm>
            <a:off x="838200" y="560155"/>
            <a:ext cx="10515600" cy="1122991"/>
          </a:xfrm>
          <a:prstGeom prst="rect">
            <a:avLst/>
          </a:prstGeom>
          <a:noFill/>
          <a:ln>
            <a:noFill/>
          </a:ln>
        </p:spPr>
        <p:txBody>
          <a:bodyPr spcFirstLastPara="1" wrap="square" lIns="91425" tIns="45700" rIns="91425" bIns="45700" anchor="ctr" anchorCtr="0">
            <a:normAutofit/>
          </a:bodyPr>
          <a:lstStyle/>
          <a:p>
            <a:pPr algn="ctr">
              <a:buSzPts val="4400"/>
            </a:pPr>
            <a:r>
              <a:rPr lang="en-US" sz="4800" b="1" dirty="0">
                <a:solidFill>
                  <a:schemeClr val="bg1"/>
                </a:solidFill>
                <a:latin typeface="Avenir Next"/>
              </a:rPr>
              <a:t>Canopy Replacement</a:t>
            </a:r>
            <a:endParaRPr sz="4800" b="1" dirty="0">
              <a:solidFill>
                <a:schemeClr val="bg1"/>
              </a:solidFill>
              <a:latin typeface="Avenir Next" panose="020B0503020202020204" pitchFamily="34" charset="0"/>
            </a:endParaRPr>
          </a:p>
        </p:txBody>
      </p:sp>
      <p:pic>
        <p:nvPicPr>
          <p:cNvPr id="3" name="Picture 2">
            <a:extLst>
              <a:ext uri="{FF2B5EF4-FFF2-40B4-BE49-F238E27FC236}">
                <a16:creationId xmlns:a16="http://schemas.microsoft.com/office/drawing/2014/main" id="{B33C76A1-912B-0D38-A0B2-53FCBABEE44C}"/>
              </a:ext>
            </a:extLst>
          </p:cNvPr>
          <p:cNvPicPr>
            <a:picLocks noChangeAspect="1"/>
          </p:cNvPicPr>
          <p:nvPr/>
        </p:nvPicPr>
        <p:blipFill>
          <a:blip r:embed="rId5"/>
          <a:stretch>
            <a:fillRect/>
          </a:stretch>
        </p:blipFill>
        <p:spPr>
          <a:xfrm>
            <a:off x="364173" y="2047875"/>
            <a:ext cx="6056948" cy="3297202"/>
          </a:xfrm>
          <a:prstGeom prst="rect">
            <a:avLst/>
          </a:prstGeom>
        </p:spPr>
      </p:pic>
      <p:pic>
        <p:nvPicPr>
          <p:cNvPr id="5" name="Picture 4">
            <a:extLst>
              <a:ext uri="{FF2B5EF4-FFF2-40B4-BE49-F238E27FC236}">
                <a16:creationId xmlns:a16="http://schemas.microsoft.com/office/drawing/2014/main" id="{75BF616F-16F7-885E-B448-5AD51C770D28}"/>
              </a:ext>
            </a:extLst>
          </p:cNvPr>
          <p:cNvPicPr>
            <a:picLocks noChangeAspect="1"/>
          </p:cNvPicPr>
          <p:nvPr/>
        </p:nvPicPr>
        <p:blipFill>
          <a:blip r:embed="rId6"/>
          <a:stretch>
            <a:fillRect/>
          </a:stretch>
        </p:blipFill>
        <p:spPr>
          <a:xfrm>
            <a:off x="5994489" y="3605136"/>
            <a:ext cx="5272951" cy="3064385"/>
          </a:xfrm>
          <a:prstGeom prst="rect">
            <a:avLst/>
          </a:prstGeom>
        </p:spPr>
      </p:pic>
    </p:spTree>
    <p:extLst>
      <p:ext uri="{BB962C8B-B14F-4D97-AF65-F5344CB8AC3E}">
        <p14:creationId xmlns:p14="http://schemas.microsoft.com/office/powerpoint/2010/main" val="1791675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DE4DC4ED-CAC4-C840-BF05-A888ED0D18E0}"/>
              </a:ext>
            </a:extLst>
          </p:cNvPr>
          <p:cNvPicPr>
            <a:picLocks noChangeAspect="1"/>
          </p:cNvPicPr>
          <p:nvPr/>
        </p:nvPicPr>
        <p:blipFill>
          <a:blip r:embed="rId3"/>
          <a:stretch>
            <a:fillRect/>
          </a:stretch>
        </p:blipFill>
        <p:spPr>
          <a:xfrm>
            <a:off x="0" y="3308"/>
            <a:ext cx="12192000" cy="6854692"/>
          </a:xfrm>
          <a:prstGeom prst="rect">
            <a:avLst/>
          </a:prstGeom>
        </p:spPr>
      </p:pic>
      <p:pic>
        <p:nvPicPr>
          <p:cNvPr id="13" name="Picture 12" descr="A close up of a screen&#10;&#10;Description automatically generated">
            <a:extLst>
              <a:ext uri="{FF2B5EF4-FFF2-40B4-BE49-F238E27FC236}">
                <a16:creationId xmlns:a16="http://schemas.microsoft.com/office/drawing/2014/main" id="{B2E1676D-50E4-274E-84D5-CC45C5ADAD4C}"/>
              </a:ext>
            </a:extLst>
          </p:cNvPr>
          <p:cNvPicPr>
            <a:picLocks noChangeAspect="1"/>
          </p:cNvPicPr>
          <p:nvPr/>
        </p:nvPicPr>
        <p:blipFill>
          <a:blip r:embed="rId4"/>
          <a:stretch>
            <a:fillRect/>
          </a:stretch>
        </p:blipFill>
        <p:spPr>
          <a:xfrm>
            <a:off x="0" y="-3308"/>
            <a:ext cx="12192000" cy="6858000"/>
          </a:xfrm>
          <a:prstGeom prst="rect">
            <a:avLst/>
          </a:prstGeom>
        </p:spPr>
      </p:pic>
      <p:sp>
        <p:nvSpPr>
          <p:cNvPr id="91" name="Google Shape;91;p2"/>
          <p:cNvSpPr txBox="1">
            <a:spLocks noGrp="1"/>
          </p:cNvSpPr>
          <p:nvPr>
            <p:ph type="title"/>
          </p:nvPr>
        </p:nvSpPr>
        <p:spPr>
          <a:xfrm>
            <a:off x="838200" y="560155"/>
            <a:ext cx="10515600" cy="1122991"/>
          </a:xfrm>
          <a:prstGeom prst="rect">
            <a:avLst/>
          </a:prstGeom>
          <a:noFill/>
          <a:ln>
            <a:noFill/>
          </a:ln>
        </p:spPr>
        <p:txBody>
          <a:bodyPr spcFirstLastPara="1" wrap="square" lIns="91425" tIns="45700" rIns="91425" bIns="45700" anchor="ctr" anchorCtr="0">
            <a:normAutofit/>
          </a:bodyPr>
          <a:lstStyle/>
          <a:p>
            <a:pPr algn="ctr">
              <a:buSzPts val="4400"/>
            </a:pPr>
            <a:r>
              <a:rPr lang="en-US" sz="4800" b="1" dirty="0">
                <a:solidFill>
                  <a:schemeClr val="bg1"/>
                </a:solidFill>
                <a:latin typeface="Avenir Next"/>
              </a:rPr>
              <a:t>Canopy Replacement</a:t>
            </a:r>
            <a:endParaRPr sz="4800" b="1" dirty="0">
              <a:solidFill>
                <a:schemeClr val="bg1"/>
              </a:solidFill>
              <a:latin typeface="Avenir Next" panose="020B0503020202020204" pitchFamily="34" charset="0"/>
            </a:endParaRPr>
          </a:p>
        </p:txBody>
      </p:sp>
      <p:pic>
        <p:nvPicPr>
          <p:cNvPr id="3" name="Picture 2">
            <a:extLst>
              <a:ext uri="{FF2B5EF4-FFF2-40B4-BE49-F238E27FC236}">
                <a16:creationId xmlns:a16="http://schemas.microsoft.com/office/drawing/2014/main" id="{B7F5702D-1AD8-45A6-153A-114D53420C9C}"/>
              </a:ext>
            </a:extLst>
          </p:cNvPr>
          <p:cNvPicPr>
            <a:picLocks noChangeAspect="1"/>
          </p:cNvPicPr>
          <p:nvPr/>
        </p:nvPicPr>
        <p:blipFill>
          <a:blip r:embed="rId5"/>
          <a:stretch>
            <a:fillRect/>
          </a:stretch>
        </p:blipFill>
        <p:spPr>
          <a:xfrm>
            <a:off x="250683" y="1935091"/>
            <a:ext cx="6660433" cy="3016449"/>
          </a:xfrm>
          <a:prstGeom prst="rect">
            <a:avLst/>
          </a:prstGeom>
        </p:spPr>
      </p:pic>
      <p:pic>
        <p:nvPicPr>
          <p:cNvPr id="5" name="Picture 4">
            <a:extLst>
              <a:ext uri="{FF2B5EF4-FFF2-40B4-BE49-F238E27FC236}">
                <a16:creationId xmlns:a16="http://schemas.microsoft.com/office/drawing/2014/main" id="{7F66B8C4-1B85-4FF5-BA5D-2ECDB3A93DEB}"/>
              </a:ext>
            </a:extLst>
          </p:cNvPr>
          <p:cNvPicPr>
            <a:picLocks noChangeAspect="1"/>
          </p:cNvPicPr>
          <p:nvPr/>
        </p:nvPicPr>
        <p:blipFill>
          <a:blip r:embed="rId6"/>
          <a:stretch>
            <a:fillRect/>
          </a:stretch>
        </p:blipFill>
        <p:spPr>
          <a:xfrm>
            <a:off x="5059018" y="3572258"/>
            <a:ext cx="6705600" cy="3009900"/>
          </a:xfrm>
          <a:prstGeom prst="rect">
            <a:avLst/>
          </a:prstGeom>
        </p:spPr>
      </p:pic>
    </p:spTree>
    <p:extLst>
      <p:ext uri="{BB962C8B-B14F-4D97-AF65-F5344CB8AC3E}">
        <p14:creationId xmlns:p14="http://schemas.microsoft.com/office/powerpoint/2010/main" val="1213072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DE4DC4ED-CAC4-C840-BF05-A888ED0D18E0}"/>
              </a:ext>
            </a:extLst>
          </p:cNvPr>
          <p:cNvPicPr>
            <a:picLocks noChangeAspect="1"/>
          </p:cNvPicPr>
          <p:nvPr/>
        </p:nvPicPr>
        <p:blipFill>
          <a:blip r:embed="rId3"/>
          <a:stretch>
            <a:fillRect/>
          </a:stretch>
        </p:blipFill>
        <p:spPr>
          <a:xfrm>
            <a:off x="0" y="3308"/>
            <a:ext cx="12192000" cy="6854692"/>
          </a:xfrm>
          <a:prstGeom prst="rect">
            <a:avLst/>
          </a:prstGeom>
        </p:spPr>
      </p:pic>
      <p:pic>
        <p:nvPicPr>
          <p:cNvPr id="13" name="Picture 12" descr="A close up of a screen&#10;&#10;Description automatically generated">
            <a:extLst>
              <a:ext uri="{FF2B5EF4-FFF2-40B4-BE49-F238E27FC236}">
                <a16:creationId xmlns:a16="http://schemas.microsoft.com/office/drawing/2014/main" id="{B2E1676D-50E4-274E-84D5-CC45C5ADAD4C}"/>
              </a:ext>
            </a:extLst>
          </p:cNvPr>
          <p:cNvPicPr>
            <a:picLocks noChangeAspect="1"/>
          </p:cNvPicPr>
          <p:nvPr/>
        </p:nvPicPr>
        <p:blipFill>
          <a:blip r:embed="rId4"/>
          <a:stretch>
            <a:fillRect/>
          </a:stretch>
        </p:blipFill>
        <p:spPr>
          <a:xfrm>
            <a:off x="0" y="14316"/>
            <a:ext cx="12192000" cy="6858000"/>
          </a:xfrm>
          <a:prstGeom prst="rect">
            <a:avLst/>
          </a:prstGeom>
        </p:spPr>
      </p:pic>
      <p:sp>
        <p:nvSpPr>
          <p:cNvPr id="91" name="Google Shape;91;p2"/>
          <p:cNvSpPr txBox="1">
            <a:spLocks noGrp="1"/>
          </p:cNvSpPr>
          <p:nvPr>
            <p:ph type="title"/>
          </p:nvPr>
        </p:nvSpPr>
        <p:spPr>
          <a:xfrm>
            <a:off x="838200" y="560155"/>
            <a:ext cx="10515600" cy="1122991"/>
          </a:xfrm>
          <a:prstGeom prst="rect">
            <a:avLst/>
          </a:prstGeom>
          <a:noFill/>
          <a:ln>
            <a:noFill/>
          </a:ln>
        </p:spPr>
        <p:txBody>
          <a:bodyPr spcFirstLastPara="1" wrap="square" lIns="91425" tIns="45700" rIns="91425" bIns="45700" anchor="ctr" anchorCtr="0">
            <a:normAutofit/>
          </a:bodyPr>
          <a:lstStyle/>
          <a:p>
            <a:pPr algn="ctr">
              <a:buSzPts val="4400"/>
            </a:pPr>
            <a:r>
              <a:rPr lang="en-US" sz="4800" b="1" dirty="0">
                <a:solidFill>
                  <a:schemeClr val="bg1"/>
                </a:solidFill>
                <a:latin typeface="Avenir Next"/>
              </a:rPr>
              <a:t>Landscaping Replacements – Pool Area</a:t>
            </a:r>
            <a:endParaRPr sz="4800" b="1" dirty="0">
              <a:solidFill>
                <a:schemeClr val="bg1"/>
              </a:solidFill>
              <a:latin typeface="Avenir Next" panose="020B0503020202020204" pitchFamily="34" charset="0"/>
            </a:endParaRPr>
          </a:p>
        </p:txBody>
      </p:sp>
      <p:pic>
        <p:nvPicPr>
          <p:cNvPr id="5" name="Picture 4" descr="A picture containing ground, outdoor, tree, dirt&#10;&#10;Description automatically generated">
            <a:extLst>
              <a:ext uri="{FF2B5EF4-FFF2-40B4-BE49-F238E27FC236}">
                <a16:creationId xmlns:a16="http://schemas.microsoft.com/office/drawing/2014/main" id="{5EED18C4-D546-0459-7AB5-242B95EA0E3C}"/>
              </a:ext>
            </a:extLst>
          </p:cNvPr>
          <p:cNvPicPr>
            <a:picLocks noChangeAspect="1"/>
          </p:cNvPicPr>
          <p:nvPr/>
        </p:nvPicPr>
        <p:blipFill>
          <a:blip r:embed="rId5"/>
          <a:stretch>
            <a:fillRect/>
          </a:stretch>
        </p:blipFill>
        <p:spPr>
          <a:xfrm>
            <a:off x="965537" y="2186908"/>
            <a:ext cx="5534661" cy="3501500"/>
          </a:xfrm>
          <a:prstGeom prst="rect">
            <a:avLst/>
          </a:prstGeom>
        </p:spPr>
      </p:pic>
      <p:pic>
        <p:nvPicPr>
          <p:cNvPr id="3" name="Picture 2">
            <a:extLst>
              <a:ext uri="{FF2B5EF4-FFF2-40B4-BE49-F238E27FC236}">
                <a16:creationId xmlns:a16="http://schemas.microsoft.com/office/drawing/2014/main" id="{01D65FAC-25B2-65DE-2C40-5FB5849BEFC6}"/>
              </a:ext>
            </a:extLst>
          </p:cNvPr>
          <p:cNvPicPr>
            <a:picLocks noChangeAspect="1"/>
          </p:cNvPicPr>
          <p:nvPr/>
        </p:nvPicPr>
        <p:blipFill>
          <a:blip r:embed="rId6"/>
          <a:stretch>
            <a:fillRect/>
          </a:stretch>
        </p:blipFill>
        <p:spPr>
          <a:xfrm>
            <a:off x="7465734" y="1631809"/>
            <a:ext cx="3430244" cy="4611698"/>
          </a:xfrm>
          <a:prstGeom prst="rect">
            <a:avLst/>
          </a:prstGeom>
        </p:spPr>
      </p:pic>
    </p:spTree>
    <p:extLst>
      <p:ext uri="{BB962C8B-B14F-4D97-AF65-F5344CB8AC3E}">
        <p14:creationId xmlns:p14="http://schemas.microsoft.com/office/powerpoint/2010/main" val="3271940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DE4DC4ED-CAC4-C840-BF05-A888ED0D18E0}"/>
              </a:ext>
            </a:extLst>
          </p:cNvPr>
          <p:cNvPicPr>
            <a:picLocks noChangeAspect="1"/>
          </p:cNvPicPr>
          <p:nvPr/>
        </p:nvPicPr>
        <p:blipFill>
          <a:blip r:embed="rId3"/>
          <a:stretch>
            <a:fillRect/>
          </a:stretch>
        </p:blipFill>
        <p:spPr>
          <a:xfrm>
            <a:off x="0" y="3308"/>
            <a:ext cx="12192000" cy="6854692"/>
          </a:xfrm>
          <a:prstGeom prst="rect">
            <a:avLst/>
          </a:prstGeom>
        </p:spPr>
      </p:pic>
      <p:pic>
        <p:nvPicPr>
          <p:cNvPr id="13" name="Picture 12" descr="A close up of a screen&#10;&#10;Description automatically generated">
            <a:extLst>
              <a:ext uri="{FF2B5EF4-FFF2-40B4-BE49-F238E27FC236}">
                <a16:creationId xmlns:a16="http://schemas.microsoft.com/office/drawing/2014/main" id="{B2E1676D-50E4-274E-84D5-CC45C5ADAD4C}"/>
              </a:ext>
            </a:extLst>
          </p:cNvPr>
          <p:cNvPicPr>
            <a:picLocks noChangeAspect="1"/>
          </p:cNvPicPr>
          <p:nvPr/>
        </p:nvPicPr>
        <p:blipFill>
          <a:blip r:embed="rId4"/>
          <a:stretch>
            <a:fillRect/>
          </a:stretch>
        </p:blipFill>
        <p:spPr>
          <a:xfrm>
            <a:off x="0" y="14316"/>
            <a:ext cx="12192000" cy="6858000"/>
          </a:xfrm>
          <a:prstGeom prst="rect">
            <a:avLst/>
          </a:prstGeom>
        </p:spPr>
      </p:pic>
      <p:sp>
        <p:nvSpPr>
          <p:cNvPr id="91" name="Google Shape;91;p2"/>
          <p:cNvSpPr txBox="1">
            <a:spLocks noGrp="1"/>
          </p:cNvSpPr>
          <p:nvPr>
            <p:ph type="title"/>
          </p:nvPr>
        </p:nvSpPr>
        <p:spPr>
          <a:xfrm>
            <a:off x="838200" y="560155"/>
            <a:ext cx="10515600" cy="1122991"/>
          </a:xfrm>
          <a:prstGeom prst="rect">
            <a:avLst/>
          </a:prstGeom>
          <a:noFill/>
          <a:ln>
            <a:noFill/>
          </a:ln>
        </p:spPr>
        <p:txBody>
          <a:bodyPr spcFirstLastPara="1" wrap="square" lIns="91425" tIns="45700" rIns="91425" bIns="45700" anchor="ctr" anchorCtr="0">
            <a:normAutofit/>
          </a:bodyPr>
          <a:lstStyle/>
          <a:p>
            <a:pPr algn="ctr">
              <a:buSzPts val="4400"/>
            </a:pPr>
            <a:r>
              <a:rPr lang="en-US" sz="4800" b="1" dirty="0">
                <a:solidFill>
                  <a:schemeClr val="bg1"/>
                </a:solidFill>
                <a:latin typeface="Avenir Next"/>
              </a:rPr>
              <a:t>Tennis Court Resurface</a:t>
            </a:r>
            <a:endParaRPr sz="4800" b="1" dirty="0">
              <a:solidFill>
                <a:schemeClr val="bg1"/>
              </a:solidFill>
              <a:latin typeface="Avenir Next" panose="020B0503020202020204" pitchFamily="34" charset="0"/>
            </a:endParaRPr>
          </a:p>
        </p:txBody>
      </p:sp>
      <p:pic>
        <p:nvPicPr>
          <p:cNvPr id="2" name="Picture 1" descr="Map&#10;&#10;Description automatically generated with medium confidence">
            <a:extLst>
              <a:ext uri="{FF2B5EF4-FFF2-40B4-BE49-F238E27FC236}">
                <a16:creationId xmlns:a16="http://schemas.microsoft.com/office/drawing/2014/main" id="{362350C8-8B6C-041D-5254-9CE5190C78A4}"/>
              </a:ext>
            </a:extLst>
          </p:cNvPr>
          <p:cNvPicPr>
            <a:picLocks noChangeAspect="1"/>
          </p:cNvPicPr>
          <p:nvPr/>
        </p:nvPicPr>
        <p:blipFill>
          <a:blip r:embed="rId5"/>
          <a:stretch>
            <a:fillRect/>
          </a:stretch>
        </p:blipFill>
        <p:spPr>
          <a:xfrm>
            <a:off x="838200" y="1683146"/>
            <a:ext cx="5490597" cy="3895580"/>
          </a:xfrm>
          <a:prstGeom prst="rect">
            <a:avLst/>
          </a:prstGeom>
        </p:spPr>
      </p:pic>
      <p:pic>
        <p:nvPicPr>
          <p:cNvPr id="6" name="Picture 5">
            <a:extLst>
              <a:ext uri="{FF2B5EF4-FFF2-40B4-BE49-F238E27FC236}">
                <a16:creationId xmlns:a16="http://schemas.microsoft.com/office/drawing/2014/main" id="{F12F8432-676A-1BAE-9972-386A7EB48F2D}"/>
              </a:ext>
            </a:extLst>
          </p:cNvPr>
          <p:cNvPicPr>
            <a:picLocks noChangeAspect="1"/>
          </p:cNvPicPr>
          <p:nvPr/>
        </p:nvPicPr>
        <p:blipFill>
          <a:blip r:embed="rId6"/>
          <a:stretch>
            <a:fillRect/>
          </a:stretch>
        </p:blipFill>
        <p:spPr>
          <a:xfrm>
            <a:off x="5863203" y="2433638"/>
            <a:ext cx="5490597" cy="4108976"/>
          </a:xfrm>
          <a:prstGeom prst="rect">
            <a:avLst/>
          </a:prstGeom>
        </p:spPr>
      </p:pic>
    </p:spTree>
    <p:extLst>
      <p:ext uri="{BB962C8B-B14F-4D97-AF65-F5344CB8AC3E}">
        <p14:creationId xmlns:p14="http://schemas.microsoft.com/office/powerpoint/2010/main" val="3604700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DE4DC4ED-CAC4-C840-BF05-A888ED0D18E0}"/>
              </a:ext>
            </a:extLst>
          </p:cNvPr>
          <p:cNvPicPr>
            <a:picLocks noChangeAspect="1"/>
          </p:cNvPicPr>
          <p:nvPr/>
        </p:nvPicPr>
        <p:blipFill>
          <a:blip r:embed="rId3"/>
          <a:stretch>
            <a:fillRect/>
          </a:stretch>
        </p:blipFill>
        <p:spPr>
          <a:xfrm>
            <a:off x="0" y="3308"/>
            <a:ext cx="12192000" cy="6854692"/>
          </a:xfrm>
          <a:prstGeom prst="rect">
            <a:avLst/>
          </a:prstGeom>
        </p:spPr>
      </p:pic>
      <p:pic>
        <p:nvPicPr>
          <p:cNvPr id="13" name="Picture 12" descr="A close up of a screen&#10;&#10;Description automatically generated">
            <a:extLst>
              <a:ext uri="{FF2B5EF4-FFF2-40B4-BE49-F238E27FC236}">
                <a16:creationId xmlns:a16="http://schemas.microsoft.com/office/drawing/2014/main" id="{B2E1676D-50E4-274E-84D5-CC45C5ADAD4C}"/>
              </a:ext>
            </a:extLst>
          </p:cNvPr>
          <p:cNvPicPr>
            <a:picLocks noChangeAspect="1"/>
          </p:cNvPicPr>
          <p:nvPr/>
        </p:nvPicPr>
        <p:blipFill>
          <a:blip r:embed="rId4"/>
          <a:stretch>
            <a:fillRect/>
          </a:stretch>
        </p:blipFill>
        <p:spPr>
          <a:xfrm>
            <a:off x="0" y="14316"/>
            <a:ext cx="12192000" cy="6858000"/>
          </a:xfrm>
          <a:prstGeom prst="rect">
            <a:avLst/>
          </a:prstGeom>
        </p:spPr>
      </p:pic>
      <p:sp>
        <p:nvSpPr>
          <p:cNvPr id="91" name="Google Shape;91;p2"/>
          <p:cNvSpPr txBox="1">
            <a:spLocks noGrp="1"/>
          </p:cNvSpPr>
          <p:nvPr>
            <p:ph type="title"/>
          </p:nvPr>
        </p:nvSpPr>
        <p:spPr>
          <a:xfrm>
            <a:off x="838200" y="560155"/>
            <a:ext cx="10515600" cy="1122991"/>
          </a:xfrm>
          <a:prstGeom prst="rect">
            <a:avLst/>
          </a:prstGeom>
          <a:noFill/>
          <a:ln>
            <a:noFill/>
          </a:ln>
        </p:spPr>
        <p:txBody>
          <a:bodyPr spcFirstLastPara="1" wrap="square" lIns="91425" tIns="45700" rIns="91425" bIns="45700" anchor="ctr" anchorCtr="0">
            <a:normAutofit/>
          </a:bodyPr>
          <a:lstStyle/>
          <a:p>
            <a:pPr lvl="0" algn="ctr">
              <a:buSzPts val="4400"/>
            </a:pPr>
            <a:r>
              <a:rPr lang="en-US" sz="4800" b="1">
                <a:solidFill>
                  <a:schemeClr val="bg1"/>
                </a:solidFill>
                <a:latin typeface="Avenir Next" panose="020B0503020202020204" pitchFamily="34" charset="0"/>
              </a:rPr>
              <a:t>Upcoming Community Projects</a:t>
            </a:r>
            <a:endParaRPr sz="4800" b="1">
              <a:solidFill>
                <a:schemeClr val="bg1"/>
              </a:solidFill>
              <a:latin typeface="Avenir Next" panose="020B0503020202020204" pitchFamily="34" charset="0"/>
            </a:endParaRPr>
          </a:p>
        </p:txBody>
      </p:sp>
      <p:sp>
        <p:nvSpPr>
          <p:cNvPr id="4" name="TextBox 3">
            <a:extLst>
              <a:ext uri="{FF2B5EF4-FFF2-40B4-BE49-F238E27FC236}">
                <a16:creationId xmlns:a16="http://schemas.microsoft.com/office/drawing/2014/main" id="{5AE7ECE6-8968-49B1-B2B9-8B435EFDC5E8}"/>
              </a:ext>
            </a:extLst>
          </p:cNvPr>
          <p:cNvSpPr txBox="1"/>
          <p:nvPr/>
        </p:nvSpPr>
        <p:spPr>
          <a:xfrm>
            <a:off x="535305" y="2228985"/>
            <a:ext cx="11121390" cy="4190314"/>
          </a:xfrm>
          <a:prstGeom prst="rect">
            <a:avLst/>
          </a:prstGeom>
          <a:noFill/>
        </p:spPr>
        <p:txBody>
          <a:bodyPr wrap="square" lIns="91440" tIns="45720" rIns="91440" bIns="45720" rtlCol="0" anchor="t">
            <a:spAutoFit/>
          </a:bodyPr>
          <a:lstStyle/>
          <a:p>
            <a:pPr marL="285750" indent="-285750">
              <a:lnSpc>
                <a:spcPct val="150000"/>
              </a:lnSpc>
              <a:buFont typeface="Arial" panose="020B0604020202020204" pitchFamily="34" charset="0"/>
              <a:buChar char="•"/>
            </a:pPr>
            <a:r>
              <a:rPr lang="en-US" sz="2000" dirty="0"/>
              <a:t>Repairs to the transfer pump that connects to the irrigation system</a:t>
            </a:r>
          </a:p>
          <a:p>
            <a:pPr marL="285750" indent="-285750">
              <a:lnSpc>
                <a:spcPct val="150000"/>
              </a:lnSpc>
              <a:buFont typeface="Arial" panose="020B0604020202020204" pitchFamily="34" charset="0"/>
              <a:buChar char="•"/>
            </a:pPr>
            <a:r>
              <a:rPr lang="en-US" sz="2000" dirty="0"/>
              <a:t>Continued emphasis on landscaping enhancements throughout the community (tree trimming, planting new trees, landscaping bed change-outs)</a:t>
            </a:r>
          </a:p>
          <a:p>
            <a:pPr marL="285750" indent="-285750">
              <a:lnSpc>
                <a:spcPct val="150000"/>
              </a:lnSpc>
              <a:buFont typeface="Arial" panose="020B0604020202020204" pitchFamily="34" charset="0"/>
              <a:buChar char="•"/>
            </a:pPr>
            <a:r>
              <a:rPr lang="en-US" sz="2000" dirty="0"/>
              <a:t>Fence repairs throughout the community</a:t>
            </a:r>
          </a:p>
          <a:p>
            <a:pPr marL="285750" indent="-285750">
              <a:lnSpc>
                <a:spcPct val="150000"/>
              </a:lnSpc>
              <a:buFont typeface="Arial" panose="020B0604020202020204" pitchFamily="34" charset="0"/>
              <a:buChar char="•"/>
            </a:pPr>
            <a:r>
              <a:rPr lang="en-US" sz="2000" dirty="0"/>
              <a:t>Sidewalk repairs throughout the Rec Center</a:t>
            </a:r>
          </a:p>
          <a:p>
            <a:pPr marL="285750" indent="-285750">
              <a:lnSpc>
                <a:spcPct val="150000"/>
              </a:lnSpc>
              <a:buFont typeface="Arial" panose="020B0604020202020204" pitchFamily="34" charset="0"/>
              <a:buChar char="•"/>
            </a:pPr>
            <a:r>
              <a:rPr lang="en-US" sz="2000" dirty="0"/>
              <a:t>Additional parking at the Rec Center</a:t>
            </a:r>
          </a:p>
          <a:p>
            <a:pPr marL="285750" indent="-285750">
              <a:lnSpc>
                <a:spcPct val="150000"/>
              </a:lnSpc>
              <a:buFont typeface="Arial" panose="020B0604020202020204" pitchFamily="34" charset="0"/>
              <a:buChar char="•"/>
            </a:pPr>
            <a:r>
              <a:rPr lang="en-US" sz="2000" dirty="0"/>
              <a:t>New Deck-o-Seal on pool deck</a:t>
            </a:r>
          </a:p>
          <a:p>
            <a:pPr marL="285750" indent="-285750">
              <a:lnSpc>
                <a:spcPct val="150000"/>
              </a:lnSpc>
              <a:buFont typeface="Arial" panose="020B0604020202020204" pitchFamily="34" charset="0"/>
              <a:buChar char="•"/>
            </a:pPr>
            <a:r>
              <a:rPr lang="en-US" sz="2000" dirty="0"/>
              <a:t>Shade structure refurbishment in the pool</a:t>
            </a:r>
          </a:p>
          <a:p>
            <a:pPr marL="285750" indent="-285750">
              <a:lnSpc>
                <a:spcPct val="150000"/>
              </a:lnSpc>
              <a:buFont typeface="Arial" panose="020B0604020202020204" pitchFamily="34" charset="0"/>
              <a:buChar char="•"/>
            </a:pPr>
            <a:endParaRPr lang="en-US" sz="2000" dirty="0"/>
          </a:p>
        </p:txBody>
      </p:sp>
    </p:spTree>
    <p:extLst>
      <p:ext uri="{BB962C8B-B14F-4D97-AF65-F5344CB8AC3E}">
        <p14:creationId xmlns:p14="http://schemas.microsoft.com/office/powerpoint/2010/main" val="780245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DE4DC4ED-CAC4-C840-BF05-A888ED0D18E0}"/>
              </a:ext>
            </a:extLst>
          </p:cNvPr>
          <p:cNvPicPr>
            <a:picLocks noChangeAspect="1"/>
          </p:cNvPicPr>
          <p:nvPr/>
        </p:nvPicPr>
        <p:blipFill>
          <a:blip r:embed="rId3"/>
          <a:stretch>
            <a:fillRect/>
          </a:stretch>
        </p:blipFill>
        <p:spPr>
          <a:xfrm>
            <a:off x="0" y="3308"/>
            <a:ext cx="12192000" cy="6854692"/>
          </a:xfrm>
          <a:prstGeom prst="rect">
            <a:avLst/>
          </a:prstGeom>
        </p:spPr>
      </p:pic>
      <p:pic>
        <p:nvPicPr>
          <p:cNvPr id="13" name="Picture 12" descr="A close up of a screen&#10;&#10;Description automatically generated">
            <a:extLst>
              <a:ext uri="{FF2B5EF4-FFF2-40B4-BE49-F238E27FC236}">
                <a16:creationId xmlns:a16="http://schemas.microsoft.com/office/drawing/2014/main" id="{B2E1676D-50E4-274E-84D5-CC45C5ADAD4C}"/>
              </a:ext>
            </a:extLst>
          </p:cNvPr>
          <p:cNvPicPr>
            <a:picLocks noChangeAspect="1"/>
          </p:cNvPicPr>
          <p:nvPr/>
        </p:nvPicPr>
        <p:blipFill>
          <a:blip r:embed="rId4"/>
          <a:stretch>
            <a:fillRect/>
          </a:stretch>
        </p:blipFill>
        <p:spPr>
          <a:xfrm>
            <a:off x="0" y="14316"/>
            <a:ext cx="12192000" cy="6858000"/>
          </a:xfrm>
          <a:prstGeom prst="rect">
            <a:avLst/>
          </a:prstGeom>
        </p:spPr>
      </p:pic>
      <p:sp>
        <p:nvSpPr>
          <p:cNvPr id="91" name="Google Shape;91;p2"/>
          <p:cNvSpPr txBox="1">
            <a:spLocks noGrp="1"/>
          </p:cNvSpPr>
          <p:nvPr>
            <p:ph type="title"/>
          </p:nvPr>
        </p:nvSpPr>
        <p:spPr>
          <a:xfrm>
            <a:off x="838200" y="560155"/>
            <a:ext cx="10515600" cy="1122991"/>
          </a:xfrm>
          <a:prstGeom prst="rect">
            <a:avLst/>
          </a:prstGeom>
          <a:noFill/>
          <a:ln>
            <a:noFill/>
          </a:ln>
        </p:spPr>
        <p:txBody>
          <a:bodyPr spcFirstLastPara="1" wrap="square" lIns="91425" tIns="45700" rIns="91425" bIns="45700" anchor="ctr" anchorCtr="0">
            <a:normAutofit/>
          </a:bodyPr>
          <a:lstStyle/>
          <a:p>
            <a:pPr lvl="0" algn="ctr">
              <a:buSzPts val="4400"/>
            </a:pPr>
            <a:r>
              <a:rPr lang="en-US" sz="4800" b="1">
                <a:solidFill>
                  <a:schemeClr val="bg1"/>
                </a:solidFill>
                <a:latin typeface="Avenir Next" panose="020B0503020202020204" pitchFamily="34" charset="0"/>
              </a:rPr>
              <a:t>Upcoming Community Projects</a:t>
            </a:r>
            <a:endParaRPr sz="4800" b="1">
              <a:solidFill>
                <a:schemeClr val="bg1"/>
              </a:solidFill>
              <a:latin typeface="Avenir Next" panose="020B0503020202020204" pitchFamily="34" charset="0"/>
            </a:endParaRPr>
          </a:p>
        </p:txBody>
      </p:sp>
      <p:sp>
        <p:nvSpPr>
          <p:cNvPr id="4" name="TextBox 3">
            <a:extLst>
              <a:ext uri="{FF2B5EF4-FFF2-40B4-BE49-F238E27FC236}">
                <a16:creationId xmlns:a16="http://schemas.microsoft.com/office/drawing/2014/main" id="{5AE7ECE6-8968-49B1-B2B9-8B435EFDC5E8}"/>
              </a:ext>
            </a:extLst>
          </p:cNvPr>
          <p:cNvSpPr txBox="1"/>
          <p:nvPr/>
        </p:nvSpPr>
        <p:spPr>
          <a:xfrm>
            <a:off x="535305" y="2228985"/>
            <a:ext cx="11121390" cy="1420325"/>
          </a:xfrm>
          <a:prstGeom prst="rect">
            <a:avLst/>
          </a:prstGeom>
          <a:noFill/>
        </p:spPr>
        <p:txBody>
          <a:bodyPr wrap="square" lIns="91440" tIns="45720" rIns="91440" bIns="45720" rtlCol="0" anchor="t">
            <a:spAutoFit/>
          </a:bodyPr>
          <a:lstStyle/>
          <a:p>
            <a:pPr marL="285750" indent="-285750">
              <a:lnSpc>
                <a:spcPct val="150000"/>
              </a:lnSpc>
              <a:buFont typeface="Arial" panose="020B0604020202020204" pitchFamily="34" charset="0"/>
              <a:buChar char="•"/>
            </a:pPr>
            <a:r>
              <a:rPr lang="en-US" sz="2000" dirty="0"/>
              <a:t>Mister replacement at the Rec Center</a:t>
            </a:r>
          </a:p>
          <a:p>
            <a:pPr marL="285750" indent="-285750">
              <a:lnSpc>
                <a:spcPct val="150000"/>
              </a:lnSpc>
              <a:buFont typeface="Arial" panose="020B0604020202020204" pitchFamily="34" charset="0"/>
              <a:buChar char="•"/>
            </a:pPr>
            <a:r>
              <a:rPr lang="en-US" sz="2000" dirty="0"/>
              <a:t>Pool light replacement</a:t>
            </a:r>
          </a:p>
          <a:p>
            <a:pPr marL="285750" indent="-285750">
              <a:lnSpc>
                <a:spcPct val="150000"/>
              </a:lnSpc>
              <a:buFont typeface="Arial" panose="020B0604020202020204" pitchFamily="34" charset="0"/>
              <a:buChar char="•"/>
            </a:pPr>
            <a:r>
              <a:rPr lang="en-US" sz="2000" dirty="0"/>
              <a:t>Kiddie mulch dig out and replacement</a:t>
            </a:r>
          </a:p>
        </p:txBody>
      </p:sp>
    </p:spTree>
    <p:extLst>
      <p:ext uri="{BB962C8B-B14F-4D97-AF65-F5344CB8AC3E}">
        <p14:creationId xmlns:p14="http://schemas.microsoft.com/office/powerpoint/2010/main" val="998257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DE4DC4ED-CAC4-C840-BF05-A888ED0D18E0}"/>
              </a:ext>
            </a:extLst>
          </p:cNvPr>
          <p:cNvPicPr>
            <a:picLocks noChangeAspect="1"/>
          </p:cNvPicPr>
          <p:nvPr/>
        </p:nvPicPr>
        <p:blipFill>
          <a:blip r:embed="rId3"/>
          <a:stretch>
            <a:fillRect/>
          </a:stretch>
        </p:blipFill>
        <p:spPr>
          <a:xfrm>
            <a:off x="0" y="3308"/>
            <a:ext cx="12192000" cy="6854692"/>
          </a:xfrm>
          <a:prstGeom prst="rect">
            <a:avLst/>
          </a:prstGeom>
        </p:spPr>
      </p:pic>
      <p:pic>
        <p:nvPicPr>
          <p:cNvPr id="13" name="Picture 12" descr="A close up of a screen&#10;&#10;Description automatically generated">
            <a:extLst>
              <a:ext uri="{FF2B5EF4-FFF2-40B4-BE49-F238E27FC236}">
                <a16:creationId xmlns:a16="http://schemas.microsoft.com/office/drawing/2014/main" id="{B2E1676D-50E4-274E-84D5-CC45C5ADAD4C}"/>
              </a:ext>
            </a:extLst>
          </p:cNvPr>
          <p:cNvPicPr>
            <a:picLocks noChangeAspect="1"/>
          </p:cNvPicPr>
          <p:nvPr/>
        </p:nvPicPr>
        <p:blipFill>
          <a:blip r:embed="rId4"/>
          <a:stretch>
            <a:fillRect/>
          </a:stretch>
        </p:blipFill>
        <p:spPr>
          <a:xfrm>
            <a:off x="0" y="0"/>
            <a:ext cx="12192000" cy="6858000"/>
          </a:xfrm>
          <a:prstGeom prst="rect">
            <a:avLst/>
          </a:prstGeom>
        </p:spPr>
      </p:pic>
      <p:sp>
        <p:nvSpPr>
          <p:cNvPr id="91" name="Google Shape;91;p2"/>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lgn="ctr">
              <a:buSzPts val="4400"/>
            </a:pPr>
            <a:r>
              <a:rPr lang="en-US" sz="4800" b="1">
                <a:solidFill>
                  <a:schemeClr val="bg1"/>
                </a:solidFill>
                <a:latin typeface="Avenir Next" panose="020B0503020202020204" pitchFamily="34" charset="0"/>
              </a:rPr>
              <a:t>Board of Directors Candidates</a:t>
            </a:r>
            <a:endParaRPr sz="4800" b="1">
              <a:solidFill>
                <a:schemeClr val="bg1"/>
              </a:solidFill>
              <a:latin typeface="Avenir Next" panose="020B0503020202020204" pitchFamily="34" charset="0"/>
            </a:endParaRPr>
          </a:p>
        </p:txBody>
      </p:sp>
      <p:sp>
        <p:nvSpPr>
          <p:cNvPr id="2" name="Text Placeholder 1">
            <a:extLst>
              <a:ext uri="{FF2B5EF4-FFF2-40B4-BE49-F238E27FC236}">
                <a16:creationId xmlns:a16="http://schemas.microsoft.com/office/drawing/2014/main" id="{428D662A-5AE6-4270-9F4C-E541C1069E8F}"/>
              </a:ext>
            </a:extLst>
          </p:cNvPr>
          <p:cNvSpPr>
            <a:spLocks noGrp="1"/>
          </p:cNvSpPr>
          <p:nvPr>
            <p:ph type="body" idx="1"/>
          </p:nvPr>
        </p:nvSpPr>
        <p:spPr>
          <a:xfrm>
            <a:off x="2942771" y="1954439"/>
            <a:ext cx="6304745" cy="4351338"/>
          </a:xfrm>
        </p:spPr>
        <p:txBody>
          <a:bodyPr/>
          <a:lstStyle/>
          <a:p>
            <a:pPr marL="114300" indent="0" algn="ctr">
              <a:buNone/>
            </a:pPr>
            <a:endParaRPr lang="en-US" dirty="0"/>
          </a:p>
          <a:p>
            <a:pPr algn="ctr"/>
            <a:endParaRPr lang="en-US" dirty="0"/>
          </a:p>
          <a:p>
            <a:pPr algn="ctr"/>
            <a:r>
              <a:rPr lang="en-US" dirty="0"/>
              <a:t>Mark Buehler</a:t>
            </a:r>
          </a:p>
          <a:p>
            <a:pPr algn="ctr"/>
            <a:r>
              <a:rPr lang="en-US" dirty="0"/>
              <a:t>Jim Pearson</a:t>
            </a:r>
          </a:p>
          <a:p>
            <a:pPr algn="ctr"/>
            <a:r>
              <a:rPr lang="en-US" dirty="0"/>
              <a:t>Kimberly Widener</a:t>
            </a:r>
          </a:p>
        </p:txBody>
      </p:sp>
    </p:spTree>
    <p:extLst>
      <p:ext uri="{BB962C8B-B14F-4D97-AF65-F5344CB8AC3E}">
        <p14:creationId xmlns:p14="http://schemas.microsoft.com/office/powerpoint/2010/main" val="984465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B8B308AE-1B58-6F45-83FC-A5DE016FAA22}"/>
              </a:ext>
            </a:extLst>
          </p:cNvPr>
          <p:cNvPicPr>
            <a:picLocks noChangeAspect="1"/>
          </p:cNvPicPr>
          <p:nvPr/>
        </p:nvPicPr>
        <p:blipFill>
          <a:blip r:embed="rId3"/>
          <a:stretch>
            <a:fillRect/>
          </a:stretch>
        </p:blipFill>
        <p:spPr>
          <a:xfrm>
            <a:off x="0" y="1654"/>
            <a:ext cx="12192000" cy="6854692"/>
          </a:xfrm>
          <a:prstGeom prst="rect">
            <a:avLst/>
          </a:prstGeom>
        </p:spPr>
      </p:pic>
      <p:pic>
        <p:nvPicPr>
          <p:cNvPr id="12" name="Picture 11" descr="A close up of a screen&#10;&#10;Description automatically generated">
            <a:extLst>
              <a:ext uri="{FF2B5EF4-FFF2-40B4-BE49-F238E27FC236}">
                <a16:creationId xmlns:a16="http://schemas.microsoft.com/office/drawing/2014/main" id="{67E9BB0A-75AF-5449-85CE-ADACF1E8F6DC}"/>
              </a:ext>
            </a:extLst>
          </p:cNvPr>
          <p:cNvPicPr>
            <a:picLocks noChangeAspect="1"/>
          </p:cNvPicPr>
          <p:nvPr/>
        </p:nvPicPr>
        <p:blipFill>
          <a:blip r:embed="rId4"/>
          <a:stretch>
            <a:fillRect/>
          </a:stretch>
        </p:blipFill>
        <p:spPr>
          <a:xfrm>
            <a:off x="0" y="-110108"/>
            <a:ext cx="12192000" cy="6858000"/>
          </a:xfrm>
          <a:prstGeom prst="rect">
            <a:avLst/>
          </a:prstGeom>
        </p:spPr>
      </p:pic>
      <p:sp>
        <p:nvSpPr>
          <p:cNvPr id="91" name="Google Shape;91;p2"/>
          <p:cNvSpPr txBox="1">
            <a:spLocks noGrp="1"/>
          </p:cNvSpPr>
          <p:nvPr>
            <p:ph type="title"/>
          </p:nvPr>
        </p:nvSpPr>
        <p:spPr>
          <a:xfrm>
            <a:off x="838200" y="522929"/>
            <a:ext cx="10515600" cy="1122991"/>
          </a:xfrm>
          <a:prstGeom prst="rect">
            <a:avLst/>
          </a:prstGeom>
          <a:noFill/>
          <a:ln>
            <a:noFill/>
          </a:ln>
        </p:spPr>
        <p:txBody>
          <a:bodyPr spcFirstLastPara="1" wrap="square" lIns="91425" tIns="45700" rIns="91425" bIns="45700" anchor="ctr" anchorCtr="0">
            <a:normAutofit/>
          </a:bodyPr>
          <a:lstStyle/>
          <a:p>
            <a:pPr lvl="0" algn="ctr">
              <a:buSzPts val="4400"/>
            </a:pPr>
            <a:r>
              <a:rPr lang="en-US" sz="4800" b="1">
                <a:solidFill>
                  <a:schemeClr val="bg1"/>
                </a:solidFill>
              </a:rPr>
              <a:t>Board Election Results</a:t>
            </a:r>
            <a:endParaRPr sz="4800" b="1">
              <a:solidFill>
                <a:schemeClr val="bg1"/>
              </a:solidFill>
              <a:latin typeface="Avenir Next" panose="020B0503020202020204" pitchFamily="34" charset="0"/>
            </a:endParaRPr>
          </a:p>
        </p:txBody>
      </p:sp>
      <p:sp>
        <p:nvSpPr>
          <p:cNvPr id="6" name="Rectangle 5">
            <a:extLst>
              <a:ext uri="{FF2B5EF4-FFF2-40B4-BE49-F238E27FC236}">
                <a16:creationId xmlns:a16="http://schemas.microsoft.com/office/drawing/2014/main" id="{E8B1245F-CFFB-7147-94D0-81FD7894B3F5}"/>
              </a:ext>
            </a:extLst>
          </p:cNvPr>
          <p:cNvSpPr/>
          <p:nvPr/>
        </p:nvSpPr>
        <p:spPr>
          <a:xfrm>
            <a:off x="3758359" y="2000711"/>
            <a:ext cx="4675282" cy="1318181"/>
          </a:xfrm>
          <a:prstGeom prst="rect">
            <a:avLst/>
          </a:prstGeom>
        </p:spPr>
        <p:txBody>
          <a:bodyPr wrap="square">
            <a:spAutoFit/>
          </a:bodyPr>
          <a:lstStyle/>
          <a:p>
            <a:pPr lvl="0" algn="ctr">
              <a:lnSpc>
                <a:spcPct val="150000"/>
              </a:lnSpc>
            </a:pPr>
            <a:endParaRPr lang="en-US" sz="2800" b="1">
              <a:solidFill>
                <a:schemeClr val="tx1">
                  <a:lumMod val="75000"/>
                  <a:lumOff val="25000"/>
                </a:schemeClr>
              </a:solidFill>
              <a:latin typeface="Avenir Next Demi Bold" panose="020B0503020202020204" pitchFamily="34" charset="0"/>
            </a:endParaRPr>
          </a:p>
          <a:p>
            <a:pPr lvl="0" algn="ctr">
              <a:lnSpc>
                <a:spcPct val="150000"/>
              </a:lnSpc>
            </a:pPr>
            <a:endParaRPr lang="en-US" sz="2800" b="1">
              <a:solidFill>
                <a:schemeClr val="tx1">
                  <a:lumMod val="75000"/>
                  <a:lumOff val="25000"/>
                </a:schemeClr>
              </a:solidFill>
              <a:latin typeface="Avenir Next Demi Bold" panose="020B0503020202020204" pitchFamily="34" charset="0"/>
            </a:endParaRPr>
          </a:p>
        </p:txBody>
      </p:sp>
      <p:pic>
        <p:nvPicPr>
          <p:cNvPr id="2" name="Picture 1">
            <a:extLst>
              <a:ext uri="{FF2B5EF4-FFF2-40B4-BE49-F238E27FC236}">
                <a16:creationId xmlns:a16="http://schemas.microsoft.com/office/drawing/2014/main" id="{A27F19A3-2E58-48D7-B0DE-80AF8AE7800A}"/>
              </a:ext>
            </a:extLst>
          </p:cNvPr>
          <p:cNvPicPr>
            <a:picLocks noChangeAspect="1"/>
          </p:cNvPicPr>
          <p:nvPr/>
        </p:nvPicPr>
        <p:blipFill>
          <a:blip r:embed="rId5"/>
          <a:stretch>
            <a:fillRect/>
          </a:stretch>
        </p:blipFill>
        <p:spPr>
          <a:xfrm>
            <a:off x="4261222" y="3662253"/>
            <a:ext cx="3669555" cy="2813485"/>
          </a:xfrm>
          <a:prstGeom prst="rect">
            <a:avLst/>
          </a:prstGeom>
        </p:spPr>
      </p:pic>
      <p:sp>
        <p:nvSpPr>
          <p:cNvPr id="3" name="TextBox 2">
            <a:extLst>
              <a:ext uri="{FF2B5EF4-FFF2-40B4-BE49-F238E27FC236}">
                <a16:creationId xmlns:a16="http://schemas.microsoft.com/office/drawing/2014/main" id="{A37BB537-55CB-47F6-B7BE-90CFC64228A2}"/>
              </a:ext>
            </a:extLst>
          </p:cNvPr>
          <p:cNvSpPr txBox="1"/>
          <p:nvPr/>
        </p:nvSpPr>
        <p:spPr>
          <a:xfrm>
            <a:off x="2832734" y="1980835"/>
            <a:ext cx="6526530" cy="1384995"/>
          </a:xfrm>
          <a:prstGeom prst="rect">
            <a:avLst/>
          </a:prstGeom>
          <a:noFill/>
        </p:spPr>
        <p:txBody>
          <a:bodyPr wrap="square" lIns="91440" tIns="45720" rIns="91440" bIns="45720" rtlCol="0" anchor="t">
            <a:spAutoFit/>
          </a:bodyPr>
          <a:lstStyle/>
          <a:p>
            <a:pPr algn="ctr"/>
            <a:r>
              <a:rPr lang="en-US" sz="2800" b="1"/>
              <a:t>Congratulations and welcome to the Board of Directors &amp; Committee Members: </a:t>
            </a:r>
          </a:p>
        </p:txBody>
      </p:sp>
    </p:spTree>
    <p:extLst>
      <p:ext uri="{BB962C8B-B14F-4D97-AF65-F5344CB8AC3E}">
        <p14:creationId xmlns:p14="http://schemas.microsoft.com/office/powerpoint/2010/main" val="30633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1" name="Picture 10" descr="A picture containing sitting, photo, old, white&#10;&#10;Description automatically generated">
            <a:extLst>
              <a:ext uri="{FF2B5EF4-FFF2-40B4-BE49-F238E27FC236}">
                <a16:creationId xmlns:a16="http://schemas.microsoft.com/office/drawing/2014/main" id="{B8B308AE-1B58-6F45-83FC-A5DE016FAA22}"/>
              </a:ext>
            </a:extLst>
          </p:cNvPr>
          <p:cNvPicPr>
            <a:picLocks noChangeAspect="1"/>
          </p:cNvPicPr>
          <p:nvPr/>
        </p:nvPicPr>
        <p:blipFill>
          <a:blip r:embed="rId3"/>
          <a:stretch>
            <a:fillRect/>
          </a:stretch>
        </p:blipFill>
        <p:spPr>
          <a:xfrm>
            <a:off x="0" y="1654"/>
            <a:ext cx="12192000" cy="6854692"/>
          </a:xfrm>
          <a:prstGeom prst="rect">
            <a:avLst/>
          </a:prstGeom>
        </p:spPr>
      </p:pic>
      <p:pic>
        <p:nvPicPr>
          <p:cNvPr id="12" name="Picture 11" descr="A close up of a screen&#10;&#10;Description automatically generated">
            <a:extLst>
              <a:ext uri="{FF2B5EF4-FFF2-40B4-BE49-F238E27FC236}">
                <a16:creationId xmlns:a16="http://schemas.microsoft.com/office/drawing/2014/main" id="{67E9BB0A-75AF-5449-85CE-ADACF1E8F6DC}"/>
              </a:ext>
            </a:extLst>
          </p:cNvPr>
          <p:cNvPicPr>
            <a:picLocks noChangeAspect="1"/>
          </p:cNvPicPr>
          <p:nvPr/>
        </p:nvPicPr>
        <p:blipFill>
          <a:blip r:embed="rId4"/>
          <a:stretch>
            <a:fillRect/>
          </a:stretch>
        </p:blipFill>
        <p:spPr>
          <a:xfrm>
            <a:off x="0" y="0"/>
            <a:ext cx="12097407" cy="6854692"/>
          </a:xfrm>
          <a:prstGeom prst="rect">
            <a:avLst/>
          </a:prstGeom>
        </p:spPr>
      </p:pic>
      <p:sp>
        <p:nvSpPr>
          <p:cNvPr id="91" name="Google Shape;91;p2"/>
          <p:cNvSpPr txBox="1">
            <a:spLocks noGrp="1"/>
          </p:cNvSpPr>
          <p:nvPr>
            <p:ph type="title"/>
          </p:nvPr>
        </p:nvSpPr>
        <p:spPr>
          <a:xfrm>
            <a:off x="838200" y="522929"/>
            <a:ext cx="10515600" cy="1122991"/>
          </a:xfrm>
          <a:prstGeom prst="rect">
            <a:avLst/>
          </a:prstGeom>
          <a:noFill/>
          <a:ln>
            <a:noFill/>
          </a:ln>
        </p:spPr>
        <p:txBody>
          <a:bodyPr spcFirstLastPara="1" wrap="square" lIns="91425" tIns="45700" rIns="91425" bIns="45700" anchor="ctr" anchorCtr="0">
            <a:normAutofit/>
          </a:bodyPr>
          <a:lstStyle/>
          <a:p>
            <a:pPr algn="ctr">
              <a:buSzPts val="4400"/>
            </a:pPr>
            <a:r>
              <a:rPr lang="en-US" sz="5400" b="1">
                <a:solidFill>
                  <a:schemeClr val="bg1"/>
                </a:solidFill>
              </a:rPr>
              <a:t>Questions &amp; Answers</a:t>
            </a:r>
            <a:endParaRPr sz="5400" b="1">
              <a:solidFill>
                <a:schemeClr val="bg1"/>
              </a:solidFill>
              <a:latin typeface="Avenir Next" panose="020B0503020202020204" pitchFamily="34" charset="0"/>
            </a:endParaRPr>
          </a:p>
        </p:txBody>
      </p:sp>
      <p:sp>
        <p:nvSpPr>
          <p:cNvPr id="6" name="Rectangle 5">
            <a:extLst>
              <a:ext uri="{FF2B5EF4-FFF2-40B4-BE49-F238E27FC236}">
                <a16:creationId xmlns:a16="http://schemas.microsoft.com/office/drawing/2014/main" id="{E8B1245F-CFFB-7147-94D0-81FD7894B3F5}"/>
              </a:ext>
            </a:extLst>
          </p:cNvPr>
          <p:cNvSpPr/>
          <p:nvPr/>
        </p:nvSpPr>
        <p:spPr>
          <a:xfrm>
            <a:off x="3758359" y="2000711"/>
            <a:ext cx="4675282" cy="1318181"/>
          </a:xfrm>
          <a:prstGeom prst="rect">
            <a:avLst/>
          </a:prstGeom>
        </p:spPr>
        <p:txBody>
          <a:bodyPr wrap="square">
            <a:spAutoFit/>
          </a:bodyPr>
          <a:lstStyle/>
          <a:p>
            <a:pPr lvl="0" algn="ctr">
              <a:lnSpc>
                <a:spcPct val="150000"/>
              </a:lnSpc>
            </a:pPr>
            <a:endParaRPr lang="en-US" sz="2800" b="1">
              <a:solidFill>
                <a:schemeClr val="tx1">
                  <a:lumMod val="75000"/>
                  <a:lumOff val="25000"/>
                </a:schemeClr>
              </a:solidFill>
              <a:latin typeface="Avenir Next Demi Bold" panose="020B0503020202020204" pitchFamily="34" charset="0"/>
            </a:endParaRPr>
          </a:p>
          <a:p>
            <a:pPr lvl="0" algn="ctr">
              <a:lnSpc>
                <a:spcPct val="150000"/>
              </a:lnSpc>
            </a:pPr>
            <a:endParaRPr lang="en-US" sz="2800" b="1">
              <a:solidFill>
                <a:schemeClr val="tx1">
                  <a:lumMod val="75000"/>
                  <a:lumOff val="25000"/>
                </a:schemeClr>
              </a:solidFill>
              <a:latin typeface="Avenir Next Demi Bold" panose="020B0503020202020204" pitchFamily="34" charset="0"/>
            </a:endParaRPr>
          </a:p>
        </p:txBody>
      </p:sp>
      <p:sp>
        <p:nvSpPr>
          <p:cNvPr id="7" name="Rectangle 6">
            <a:extLst>
              <a:ext uri="{FF2B5EF4-FFF2-40B4-BE49-F238E27FC236}">
                <a16:creationId xmlns:a16="http://schemas.microsoft.com/office/drawing/2014/main" id="{2B9FF321-9E13-4B78-831E-9FA6A29D23BB}"/>
              </a:ext>
            </a:extLst>
          </p:cNvPr>
          <p:cNvSpPr/>
          <p:nvPr/>
        </p:nvSpPr>
        <p:spPr>
          <a:xfrm>
            <a:off x="3495760" y="2870800"/>
            <a:ext cx="5105885" cy="2215991"/>
          </a:xfrm>
          <a:prstGeom prst="rect">
            <a:avLst/>
          </a:prstGeom>
          <a:noFill/>
        </p:spPr>
        <p:txBody>
          <a:bodyPr wrap="none" lIns="91440" tIns="45720" rIns="91440" bIns="45720">
            <a:spAutoFit/>
          </a:bodyPr>
          <a:lstStyle/>
          <a:p>
            <a:pPr algn="ctr"/>
            <a:r>
              <a:rPr lang="en-US" sz="13800" b="0" cap="none" spc="0">
                <a:ln w="0"/>
                <a:solidFill>
                  <a:schemeClr val="accent1"/>
                </a:solidFill>
                <a:effectLst>
                  <a:outerShdw blurRad="38100" dist="25400" dir="5400000" algn="ctr" rotWithShape="0">
                    <a:srgbClr val="6E747A">
                      <a:alpha val="43000"/>
                    </a:srgbClr>
                  </a:outerShdw>
                </a:effectLst>
              </a:rPr>
              <a:t>?????</a:t>
            </a:r>
          </a:p>
        </p:txBody>
      </p:sp>
    </p:spTree>
    <p:extLst>
      <p:ext uri="{BB962C8B-B14F-4D97-AF65-F5344CB8AC3E}">
        <p14:creationId xmlns:p14="http://schemas.microsoft.com/office/powerpoint/2010/main" val="662406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3" name="Picture 2" descr="A picture containing sky&#10;&#10;Description automatically generated">
            <a:extLst>
              <a:ext uri="{FF2B5EF4-FFF2-40B4-BE49-F238E27FC236}">
                <a16:creationId xmlns:a16="http://schemas.microsoft.com/office/drawing/2014/main" id="{D6E1F3E5-1FFC-4241-9513-44D50FBE7235}"/>
              </a:ext>
            </a:extLst>
          </p:cNvPr>
          <p:cNvPicPr>
            <a:picLocks noChangeAspect="1"/>
          </p:cNvPicPr>
          <p:nvPr/>
        </p:nvPicPr>
        <p:blipFill>
          <a:blip r:embed="rId3"/>
          <a:stretch>
            <a:fillRect/>
          </a:stretch>
        </p:blipFill>
        <p:spPr>
          <a:xfrm>
            <a:off x="0" y="1654"/>
            <a:ext cx="12192000" cy="6854692"/>
          </a:xfrm>
          <a:prstGeom prst="rect">
            <a:avLst/>
          </a:prstGeom>
        </p:spPr>
      </p:pic>
    </p:spTree>
    <p:extLst>
      <p:ext uri="{BB962C8B-B14F-4D97-AF65-F5344CB8AC3E}">
        <p14:creationId xmlns:p14="http://schemas.microsoft.com/office/powerpoint/2010/main" val="3913988572"/>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FC5C30D9E38D94B9D8135DD20821681" ma:contentTypeVersion="" ma:contentTypeDescription="Create a new document." ma:contentTypeScope="" ma:versionID="3d8ec0475915b75ff929b2de0ce3f3e3">
  <xsd:schema xmlns:xsd="http://www.w3.org/2001/XMLSchema" xmlns:xs="http://www.w3.org/2001/XMLSchema" xmlns:p="http://schemas.microsoft.com/office/2006/metadata/properties" xmlns:ns2="282a2466-cca5-47b7-aef2-5c705a63e052" xmlns:ns3="a634e8bc-a9b4-41e7-8053-ae9a6cca8e34" targetNamespace="http://schemas.microsoft.com/office/2006/metadata/properties" ma:root="true" ma:fieldsID="ffdb07540d1e07fc1dc9bddcb6765aaf" ns2:_="" ns3:_="">
    <xsd:import namespace="282a2466-cca5-47b7-aef2-5c705a63e052"/>
    <xsd:import namespace="a634e8bc-a9b4-41e7-8053-ae9a6cca8e3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lcf76f155ced4ddcb4097134ff3c332f" minOccurs="0"/>
                <xsd:element ref="ns3: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2a2466-cca5-47b7-aef2-5c705a63e0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7b2f3c33-b552-4ae4-a598-d2d78b897ec8" ma:termSetId="09814cd3-568e-fe90-9814-8d621ff8fb84" ma:anchorId="fba54fb3-c3e1-fe81-a776-ca4b69148c4d" ma:open="true" ma:isKeyword="false">
      <xsd:complexType>
        <xsd:sequence>
          <xsd:element ref="pc:Terms" minOccurs="0" maxOccurs="1"/>
        </xsd:sequence>
      </xsd:complex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634e8bc-a9b4-41e7-8053-ae9a6cca8e34"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220e6c49-1d1d-4c40-9d53-061b6f11501b}" ma:internalName="TaxCatchAll" ma:showField="CatchAllData" ma:web="a634e8bc-a9b4-41e7-8053-ae9a6cca8e3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a634e8bc-a9b4-41e7-8053-ae9a6cca8e34" xsi:nil="true"/>
    <lcf76f155ced4ddcb4097134ff3c332f xmlns="282a2466-cca5-47b7-aef2-5c705a63e05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FB91A43-F5EA-4244-9B32-DEE7814F4C30}">
  <ds:schemaRefs>
    <ds:schemaRef ds:uri="http://schemas.microsoft.com/sharepoint/v3/contenttype/forms"/>
  </ds:schemaRefs>
</ds:datastoreItem>
</file>

<file path=customXml/itemProps2.xml><?xml version="1.0" encoding="utf-8"?>
<ds:datastoreItem xmlns:ds="http://schemas.openxmlformats.org/officeDocument/2006/customXml" ds:itemID="{AFF7115B-8377-454E-A056-7F9BA09C58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2a2466-cca5-47b7-aef2-5c705a63e052"/>
    <ds:schemaRef ds:uri="a634e8bc-a9b4-41e7-8053-ae9a6cca8e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16F7949-2A35-4DE5-9F93-5B743887B277}">
  <ds:schemaRefs>
    <ds:schemaRef ds:uri="http://schemas.openxmlformats.org/package/2006/metadata/core-properties"/>
    <ds:schemaRef ds:uri="http://schemas.microsoft.com/office/infopath/2007/PartnerControls"/>
    <ds:schemaRef ds:uri="http://schemas.microsoft.com/office/2006/metadata/properties"/>
    <ds:schemaRef ds:uri="http://purl.org/dc/dcmitype/"/>
    <ds:schemaRef ds:uri="282a2466-cca5-47b7-aef2-5c705a63e052"/>
    <ds:schemaRef ds:uri="http://purl.org/dc/terms/"/>
    <ds:schemaRef ds:uri="http://purl.org/dc/elements/1.1/"/>
    <ds:schemaRef ds:uri="http://schemas.microsoft.com/office/2006/documentManagement/types"/>
    <ds:schemaRef ds:uri="http://www.w3.org/XML/1998/namespace"/>
    <ds:schemaRef ds:uri="a634e8bc-a9b4-41e7-8053-ae9a6cca8e34"/>
  </ds:schemaRefs>
</ds:datastoreItem>
</file>

<file path=docProps/app.xml><?xml version="1.0" encoding="utf-8"?>
<Properties xmlns="http://schemas.openxmlformats.org/officeDocument/2006/extended-properties" xmlns:vt="http://schemas.openxmlformats.org/officeDocument/2006/docPropsVTypes">
  <TotalTime>2145</TotalTime>
  <Words>1543</Words>
  <Application>Microsoft Office PowerPoint</Application>
  <PresentationFormat>Widescreen</PresentationFormat>
  <Paragraphs>223</Paragraphs>
  <Slides>36</Slides>
  <Notes>33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Arial</vt:lpstr>
      <vt:lpstr>Avenir Next</vt:lpstr>
      <vt:lpstr>Avenir Next Demi Bold</vt:lpstr>
      <vt:lpstr>Calibri</vt:lpstr>
      <vt:lpstr>Symbol</vt:lpstr>
      <vt:lpstr>Times New Roman</vt:lpstr>
      <vt:lpstr>Office Theme</vt:lpstr>
      <vt:lpstr>Brittany Lakes Homeowners' Association, Inc.  Reconvened Annual Meeting 2022  December 15, 2022 </vt:lpstr>
      <vt:lpstr>Annual Meeting Agenda</vt:lpstr>
      <vt:lpstr>Proof of Notice</vt:lpstr>
      <vt:lpstr>Determination of Quorum</vt:lpstr>
      <vt:lpstr>Introductions</vt:lpstr>
      <vt:lpstr>Spectrum Office  2600 South Shore Blvd Suite 359, League City, TX 77573</vt:lpstr>
      <vt:lpstr>www.spectrumam.com</vt:lpstr>
      <vt:lpstr>PowerPoint Presentation</vt:lpstr>
      <vt:lpstr>2021 Annual Meeting Minutes Approval</vt:lpstr>
      <vt:lpstr>2021 Reconvened Annual Meeting Minutes Approval</vt:lpstr>
      <vt:lpstr>2021 Reconvened Annual Meeting Minutes Approval</vt:lpstr>
      <vt:lpstr>2021 Reconvened Annual Meeting Minutes Approval</vt:lpstr>
      <vt:lpstr>Brittany Lakes Bank Balances: Year-End 2021 and YTD 11/30/2022</vt:lpstr>
      <vt:lpstr>SLIDE TITLE</vt:lpstr>
      <vt:lpstr>2021 Year-End Expenses</vt:lpstr>
      <vt:lpstr>SLIDE TITLE</vt:lpstr>
      <vt:lpstr>PowerPoint Presentation</vt:lpstr>
      <vt:lpstr>PowerPoint Presentation</vt:lpstr>
      <vt:lpstr>2021-2022 Overview</vt:lpstr>
      <vt:lpstr>2021-2022 Overview</vt:lpstr>
      <vt:lpstr>Mailbox Repaint</vt:lpstr>
      <vt:lpstr>Pavers Replaced</vt:lpstr>
      <vt:lpstr>Free Little Library</vt:lpstr>
      <vt:lpstr>Splash Pad Repainted</vt:lpstr>
      <vt:lpstr>Parking Lot</vt:lpstr>
      <vt:lpstr>Bench Replacement</vt:lpstr>
      <vt:lpstr>Canopy Replacement</vt:lpstr>
      <vt:lpstr>Canopy Replacement</vt:lpstr>
      <vt:lpstr>Landscaping Replacements – Pool Area</vt:lpstr>
      <vt:lpstr>Tennis Court Resurface</vt:lpstr>
      <vt:lpstr>Upcoming Community Projects</vt:lpstr>
      <vt:lpstr>Upcoming Community Projects</vt:lpstr>
      <vt:lpstr>Board of Directors Candidates</vt:lpstr>
      <vt:lpstr>Board Election Results</vt:lpstr>
      <vt:lpstr>Questions &amp; Answers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Canterbury Park HOA  Annual Meeting 2020  October 1, 2020 Via Zoom</dc:title>
  <dc:creator>Betty Fiala</dc:creator>
  <cp:lastModifiedBy>Hannah Maskevich</cp:lastModifiedBy>
  <cp:revision>5</cp:revision>
  <cp:lastPrinted>2021-10-05T19:01:35Z</cp:lastPrinted>
  <dcterms:created xsi:type="dcterms:W3CDTF">2020-10-01T22:19:40Z</dcterms:created>
  <dcterms:modified xsi:type="dcterms:W3CDTF">2022-12-15T17:58:22Z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0x0101009FC5C30D9E38D94B9D8135DD20821681</vt:lpwstr>
  </property>
  <property fmtid="{D5CDD505-2E9C-101B-9397-08002B2CF9AE}" pid="3" name="MediaServiceImageTags">
    <vt:lpwstr/>
  </property>
</Properties>
</file>